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  <p:sldMasterId id="2147483670" r:id="rId2"/>
  </p:sldMasterIdLst>
  <p:notesMasterIdLst>
    <p:notesMasterId r:id="rId27"/>
  </p:notesMasterIdLst>
  <p:sldIdLst>
    <p:sldId id="257" r:id="rId3"/>
    <p:sldId id="260" r:id="rId4"/>
    <p:sldId id="262" r:id="rId5"/>
    <p:sldId id="266" r:id="rId6"/>
    <p:sldId id="269" r:id="rId7"/>
    <p:sldId id="271" r:id="rId8"/>
    <p:sldId id="272" r:id="rId9"/>
    <p:sldId id="273" r:id="rId10"/>
    <p:sldId id="274" r:id="rId11"/>
    <p:sldId id="275" r:id="rId12"/>
    <p:sldId id="277" r:id="rId13"/>
    <p:sldId id="276" r:id="rId14"/>
    <p:sldId id="278" r:id="rId15"/>
    <p:sldId id="279" r:id="rId16"/>
    <p:sldId id="280" r:id="rId17"/>
    <p:sldId id="281" r:id="rId18"/>
    <p:sldId id="283" r:id="rId19"/>
    <p:sldId id="282" r:id="rId20"/>
    <p:sldId id="284" r:id="rId21"/>
    <p:sldId id="287" r:id="rId22"/>
    <p:sldId id="285" r:id="rId23"/>
    <p:sldId id="289" r:id="rId24"/>
    <p:sldId id="286" r:id="rId25"/>
    <p:sldId id="291" r:id="rId2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9765" autoAdjust="0"/>
  </p:normalViewPr>
  <p:slideViewPr>
    <p:cSldViewPr snapToGrid="0" showGuides="1">
      <p:cViewPr varScale="1">
        <p:scale>
          <a:sx n="81" d="100"/>
          <a:sy n="81" d="100"/>
        </p:scale>
        <p:origin x="510" y="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776E6A-3CED-4DB7-B758-0F9329665BDA}" type="datetimeFigureOut">
              <a:rPr lang="zh-CN" altLang="en-US" smtClean="0"/>
              <a:pPr/>
              <a:t>2023/7/23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3DA8BB-8B6E-49E3-A235-9623A717866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75628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" name="그룹 151"/>
          <p:cNvGrpSpPr/>
          <p:nvPr/>
        </p:nvGrpSpPr>
        <p:grpSpPr>
          <a:xfrm>
            <a:off x="10569566" y="5478266"/>
            <a:ext cx="1296303" cy="1314909"/>
            <a:chOff x="7668344" y="5495925"/>
            <a:chExt cx="1261419" cy="1279525"/>
          </a:xfrm>
        </p:grpSpPr>
        <p:sp>
          <p:nvSpPr>
            <p:cNvPr id="153" name="Freeform 13"/>
            <p:cNvSpPr>
              <a:spLocks/>
            </p:cNvSpPr>
            <p:nvPr userDrawn="1"/>
          </p:nvSpPr>
          <p:spPr bwMode="auto">
            <a:xfrm>
              <a:off x="8315651" y="5495925"/>
              <a:ext cx="614112" cy="614112"/>
            </a:xfrm>
            <a:custGeom>
              <a:avLst/>
              <a:gdLst>
                <a:gd name="T0" fmla="*/ 0 w 407"/>
                <a:gd name="T1" fmla="*/ 0 h 407"/>
                <a:gd name="T2" fmla="*/ 0 w 407"/>
                <a:gd name="T3" fmla="*/ 407 h 407"/>
                <a:gd name="T4" fmla="*/ 407 w 407"/>
                <a:gd name="T5" fmla="*/ 407 h 407"/>
                <a:gd name="T6" fmla="*/ 0 w 407"/>
                <a:gd name="T7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7" h="407">
                  <a:moveTo>
                    <a:pt x="0" y="0"/>
                  </a:moveTo>
                  <a:lnTo>
                    <a:pt x="0" y="407"/>
                  </a:lnTo>
                  <a:lnTo>
                    <a:pt x="407" y="4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879C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154" name="Freeform 14"/>
            <p:cNvSpPr>
              <a:spLocks/>
            </p:cNvSpPr>
            <p:nvPr userDrawn="1"/>
          </p:nvSpPr>
          <p:spPr bwMode="auto">
            <a:xfrm>
              <a:off x="8315651" y="5495925"/>
              <a:ext cx="614112" cy="614112"/>
            </a:xfrm>
            <a:custGeom>
              <a:avLst/>
              <a:gdLst>
                <a:gd name="T0" fmla="*/ 0 w 407"/>
                <a:gd name="T1" fmla="*/ 0 h 407"/>
                <a:gd name="T2" fmla="*/ 0 w 407"/>
                <a:gd name="T3" fmla="*/ 407 h 407"/>
                <a:gd name="T4" fmla="*/ 407 w 407"/>
                <a:gd name="T5" fmla="*/ 407 h 407"/>
                <a:gd name="T6" fmla="*/ 0 w 407"/>
                <a:gd name="T7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7" h="407">
                  <a:moveTo>
                    <a:pt x="0" y="0"/>
                  </a:moveTo>
                  <a:lnTo>
                    <a:pt x="0" y="407"/>
                  </a:lnTo>
                  <a:lnTo>
                    <a:pt x="407" y="40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155" name="Freeform 15"/>
            <p:cNvSpPr>
              <a:spLocks/>
            </p:cNvSpPr>
            <p:nvPr userDrawn="1"/>
          </p:nvSpPr>
          <p:spPr bwMode="auto">
            <a:xfrm>
              <a:off x="7668344" y="5495925"/>
              <a:ext cx="612603" cy="614112"/>
            </a:xfrm>
            <a:custGeom>
              <a:avLst/>
              <a:gdLst>
                <a:gd name="T0" fmla="*/ 406 w 406"/>
                <a:gd name="T1" fmla="*/ 0 h 407"/>
                <a:gd name="T2" fmla="*/ 0 w 406"/>
                <a:gd name="T3" fmla="*/ 0 h 407"/>
                <a:gd name="T4" fmla="*/ 406 w 406"/>
                <a:gd name="T5" fmla="*/ 407 h 407"/>
                <a:gd name="T6" fmla="*/ 406 w 406"/>
                <a:gd name="T7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6" h="407">
                  <a:moveTo>
                    <a:pt x="406" y="0"/>
                  </a:moveTo>
                  <a:lnTo>
                    <a:pt x="0" y="0"/>
                  </a:lnTo>
                  <a:lnTo>
                    <a:pt x="406" y="407"/>
                  </a:lnTo>
                  <a:lnTo>
                    <a:pt x="406" y="0"/>
                  </a:lnTo>
                  <a:close/>
                </a:path>
              </a:pathLst>
            </a:custGeom>
            <a:solidFill>
              <a:srgbClr val="6C4C8B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156" name="Freeform 16"/>
            <p:cNvSpPr>
              <a:spLocks/>
            </p:cNvSpPr>
            <p:nvPr userDrawn="1"/>
          </p:nvSpPr>
          <p:spPr bwMode="auto">
            <a:xfrm>
              <a:off x="7668344" y="5495925"/>
              <a:ext cx="612603" cy="614112"/>
            </a:xfrm>
            <a:custGeom>
              <a:avLst/>
              <a:gdLst>
                <a:gd name="T0" fmla="*/ 406 w 406"/>
                <a:gd name="T1" fmla="*/ 0 h 407"/>
                <a:gd name="T2" fmla="*/ 0 w 406"/>
                <a:gd name="T3" fmla="*/ 0 h 407"/>
                <a:gd name="T4" fmla="*/ 406 w 406"/>
                <a:gd name="T5" fmla="*/ 407 h 407"/>
                <a:gd name="T6" fmla="*/ 406 w 406"/>
                <a:gd name="T7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6" h="407">
                  <a:moveTo>
                    <a:pt x="406" y="0"/>
                  </a:moveTo>
                  <a:lnTo>
                    <a:pt x="0" y="0"/>
                  </a:lnTo>
                  <a:lnTo>
                    <a:pt x="406" y="407"/>
                  </a:lnTo>
                  <a:lnTo>
                    <a:pt x="40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157" name="Freeform 17"/>
            <p:cNvSpPr>
              <a:spLocks/>
            </p:cNvSpPr>
            <p:nvPr userDrawn="1"/>
          </p:nvSpPr>
          <p:spPr bwMode="auto">
            <a:xfrm>
              <a:off x="8315651" y="5495925"/>
              <a:ext cx="614112" cy="614112"/>
            </a:xfrm>
            <a:custGeom>
              <a:avLst/>
              <a:gdLst>
                <a:gd name="T0" fmla="*/ 407 w 407"/>
                <a:gd name="T1" fmla="*/ 0 h 407"/>
                <a:gd name="T2" fmla="*/ 0 w 407"/>
                <a:gd name="T3" fmla="*/ 0 h 407"/>
                <a:gd name="T4" fmla="*/ 0 w 407"/>
                <a:gd name="T5" fmla="*/ 407 h 407"/>
                <a:gd name="T6" fmla="*/ 407 w 407"/>
                <a:gd name="T7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7" h="407">
                  <a:moveTo>
                    <a:pt x="407" y="0"/>
                  </a:moveTo>
                  <a:lnTo>
                    <a:pt x="0" y="0"/>
                  </a:lnTo>
                  <a:lnTo>
                    <a:pt x="0" y="407"/>
                  </a:lnTo>
                  <a:lnTo>
                    <a:pt x="407" y="0"/>
                  </a:lnTo>
                  <a:close/>
                </a:path>
              </a:pathLst>
            </a:custGeom>
            <a:solidFill>
              <a:srgbClr val="6C4C8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158" name="Freeform 18"/>
            <p:cNvSpPr>
              <a:spLocks/>
            </p:cNvSpPr>
            <p:nvPr userDrawn="1"/>
          </p:nvSpPr>
          <p:spPr bwMode="auto">
            <a:xfrm>
              <a:off x="8315651" y="6161338"/>
              <a:ext cx="614112" cy="614112"/>
            </a:xfrm>
            <a:custGeom>
              <a:avLst/>
              <a:gdLst>
                <a:gd name="T0" fmla="*/ 407 w 407"/>
                <a:gd name="T1" fmla="*/ 0 h 407"/>
                <a:gd name="T2" fmla="*/ 0 w 407"/>
                <a:gd name="T3" fmla="*/ 0 h 407"/>
                <a:gd name="T4" fmla="*/ 0 w 407"/>
                <a:gd name="T5" fmla="*/ 407 h 407"/>
                <a:gd name="T6" fmla="*/ 0 w 407"/>
                <a:gd name="T7" fmla="*/ 0 h 407"/>
                <a:gd name="T8" fmla="*/ 203 w 407"/>
                <a:gd name="T9" fmla="*/ 204 h 407"/>
                <a:gd name="T10" fmla="*/ 407 w 407"/>
                <a:gd name="T11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7" h="407">
                  <a:moveTo>
                    <a:pt x="407" y="0"/>
                  </a:moveTo>
                  <a:lnTo>
                    <a:pt x="0" y="0"/>
                  </a:lnTo>
                  <a:lnTo>
                    <a:pt x="0" y="407"/>
                  </a:lnTo>
                  <a:lnTo>
                    <a:pt x="0" y="0"/>
                  </a:lnTo>
                  <a:lnTo>
                    <a:pt x="203" y="204"/>
                  </a:lnTo>
                  <a:lnTo>
                    <a:pt x="407" y="0"/>
                  </a:lnTo>
                  <a:close/>
                </a:path>
              </a:pathLst>
            </a:custGeom>
            <a:solidFill>
              <a:srgbClr val="B81A4D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159" name="Freeform 19"/>
            <p:cNvSpPr>
              <a:spLocks/>
            </p:cNvSpPr>
            <p:nvPr userDrawn="1"/>
          </p:nvSpPr>
          <p:spPr bwMode="auto">
            <a:xfrm>
              <a:off x="8315651" y="6161338"/>
              <a:ext cx="614112" cy="614112"/>
            </a:xfrm>
            <a:custGeom>
              <a:avLst/>
              <a:gdLst>
                <a:gd name="T0" fmla="*/ 407 w 407"/>
                <a:gd name="T1" fmla="*/ 0 h 407"/>
                <a:gd name="T2" fmla="*/ 0 w 407"/>
                <a:gd name="T3" fmla="*/ 0 h 407"/>
                <a:gd name="T4" fmla="*/ 0 w 407"/>
                <a:gd name="T5" fmla="*/ 407 h 407"/>
                <a:gd name="T6" fmla="*/ 0 w 407"/>
                <a:gd name="T7" fmla="*/ 0 h 407"/>
                <a:gd name="T8" fmla="*/ 203 w 407"/>
                <a:gd name="T9" fmla="*/ 204 h 407"/>
                <a:gd name="T10" fmla="*/ 407 w 407"/>
                <a:gd name="T11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7" h="407">
                  <a:moveTo>
                    <a:pt x="407" y="0"/>
                  </a:moveTo>
                  <a:lnTo>
                    <a:pt x="0" y="0"/>
                  </a:lnTo>
                  <a:lnTo>
                    <a:pt x="0" y="407"/>
                  </a:lnTo>
                  <a:lnTo>
                    <a:pt x="0" y="0"/>
                  </a:lnTo>
                  <a:lnTo>
                    <a:pt x="203" y="204"/>
                  </a:lnTo>
                  <a:lnTo>
                    <a:pt x="40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160" name="Freeform 20"/>
            <p:cNvSpPr>
              <a:spLocks/>
            </p:cNvSpPr>
            <p:nvPr userDrawn="1"/>
          </p:nvSpPr>
          <p:spPr bwMode="auto">
            <a:xfrm>
              <a:off x="7668344" y="5495925"/>
              <a:ext cx="612603" cy="614112"/>
            </a:xfrm>
            <a:custGeom>
              <a:avLst/>
              <a:gdLst>
                <a:gd name="T0" fmla="*/ 0 w 406"/>
                <a:gd name="T1" fmla="*/ 407 h 407"/>
                <a:gd name="T2" fmla="*/ 406 w 406"/>
                <a:gd name="T3" fmla="*/ 407 h 407"/>
                <a:gd name="T4" fmla="*/ 406 w 406"/>
                <a:gd name="T5" fmla="*/ 0 h 407"/>
                <a:gd name="T6" fmla="*/ 0 w 406"/>
                <a:gd name="T7" fmla="*/ 407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6" h="407">
                  <a:moveTo>
                    <a:pt x="0" y="407"/>
                  </a:moveTo>
                  <a:lnTo>
                    <a:pt x="406" y="407"/>
                  </a:lnTo>
                  <a:lnTo>
                    <a:pt x="406" y="0"/>
                  </a:lnTo>
                  <a:lnTo>
                    <a:pt x="0" y="407"/>
                  </a:lnTo>
                  <a:close/>
                </a:path>
              </a:pathLst>
            </a:custGeom>
            <a:solidFill>
              <a:srgbClr val="F4879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161" name="Freeform 23"/>
            <p:cNvSpPr>
              <a:spLocks/>
            </p:cNvSpPr>
            <p:nvPr userDrawn="1"/>
          </p:nvSpPr>
          <p:spPr bwMode="auto">
            <a:xfrm>
              <a:off x="8280947" y="61613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162" name="Freeform 24"/>
            <p:cNvSpPr>
              <a:spLocks/>
            </p:cNvSpPr>
            <p:nvPr userDrawn="1"/>
          </p:nvSpPr>
          <p:spPr bwMode="auto">
            <a:xfrm>
              <a:off x="7668344" y="6161338"/>
              <a:ext cx="612603" cy="614112"/>
            </a:xfrm>
            <a:custGeom>
              <a:avLst/>
              <a:gdLst>
                <a:gd name="T0" fmla="*/ 406 w 406"/>
                <a:gd name="T1" fmla="*/ 407 h 407"/>
                <a:gd name="T2" fmla="*/ 406 w 406"/>
                <a:gd name="T3" fmla="*/ 0 h 407"/>
                <a:gd name="T4" fmla="*/ 0 w 406"/>
                <a:gd name="T5" fmla="*/ 0 h 407"/>
                <a:gd name="T6" fmla="*/ 406 w 406"/>
                <a:gd name="T7" fmla="*/ 407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6" h="407">
                  <a:moveTo>
                    <a:pt x="406" y="407"/>
                  </a:moveTo>
                  <a:lnTo>
                    <a:pt x="406" y="0"/>
                  </a:lnTo>
                  <a:lnTo>
                    <a:pt x="0" y="0"/>
                  </a:lnTo>
                  <a:lnTo>
                    <a:pt x="406" y="407"/>
                  </a:lnTo>
                  <a:close/>
                </a:path>
              </a:pathLst>
            </a:custGeom>
            <a:solidFill>
              <a:srgbClr val="BDA8D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163" name="Freeform 25"/>
            <p:cNvSpPr>
              <a:spLocks/>
            </p:cNvSpPr>
            <p:nvPr userDrawn="1"/>
          </p:nvSpPr>
          <p:spPr bwMode="auto">
            <a:xfrm>
              <a:off x="7668344" y="6161338"/>
              <a:ext cx="612603" cy="614112"/>
            </a:xfrm>
            <a:custGeom>
              <a:avLst/>
              <a:gdLst>
                <a:gd name="T0" fmla="*/ 406 w 406"/>
                <a:gd name="T1" fmla="*/ 407 h 407"/>
                <a:gd name="T2" fmla="*/ 406 w 406"/>
                <a:gd name="T3" fmla="*/ 0 h 407"/>
                <a:gd name="T4" fmla="*/ 0 w 406"/>
                <a:gd name="T5" fmla="*/ 0 h 407"/>
                <a:gd name="T6" fmla="*/ 406 w 406"/>
                <a:gd name="T7" fmla="*/ 407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6" h="407">
                  <a:moveTo>
                    <a:pt x="406" y="407"/>
                  </a:moveTo>
                  <a:lnTo>
                    <a:pt x="406" y="0"/>
                  </a:lnTo>
                  <a:lnTo>
                    <a:pt x="0" y="0"/>
                  </a:lnTo>
                  <a:lnTo>
                    <a:pt x="406" y="40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164" name="Freeform 26"/>
            <p:cNvSpPr>
              <a:spLocks/>
            </p:cNvSpPr>
            <p:nvPr userDrawn="1"/>
          </p:nvSpPr>
          <p:spPr bwMode="auto">
            <a:xfrm>
              <a:off x="8315651" y="6161338"/>
              <a:ext cx="614112" cy="614112"/>
            </a:xfrm>
            <a:custGeom>
              <a:avLst/>
              <a:gdLst>
                <a:gd name="T0" fmla="*/ 0 w 407"/>
                <a:gd name="T1" fmla="*/ 0 h 407"/>
                <a:gd name="T2" fmla="*/ 0 w 407"/>
                <a:gd name="T3" fmla="*/ 407 h 407"/>
                <a:gd name="T4" fmla="*/ 407 w 407"/>
                <a:gd name="T5" fmla="*/ 407 h 407"/>
                <a:gd name="T6" fmla="*/ 0 w 407"/>
                <a:gd name="T7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7" h="407">
                  <a:moveTo>
                    <a:pt x="0" y="0"/>
                  </a:moveTo>
                  <a:lnTo>
                    <a:pt x="0" y="407"/>
                  </a:lnTo>
                  <a:lnTo>
                    <a:pt x="407" y="4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81A4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165" name="Freeform 27"/>
            <p:cNvSpPr>
              <a:spLocks/>
            </p:cNvSpPr>
            <p:nvPr userDrawn="1"/>
          </p:nvSpPr>
          <p:spPr bwMode="auto">
            <a:xfrm>
              <a:off x="8315651" y="6161338"/>
              <a:ext cx="614112" cy="614112"/>
            </a:xfrm>
            <a:custGeom>
              <a:avLst/>
              <a:gdLst>
                <a:gd name="T0" fmla="*/ 0 w 407"/>
                <a:gd name="T1" fmla="*/ 0 h 407"/>
                <a:gd name="T2" fmla="*/ 0 w 407"/>
                <a:gd name="T3" fmla="*/ 407 h 407"/>
                <a:gd name="T4" fmla="*/ 407 w 407"/>
                <a:gd name="T5" fmla="*/ 407 h 407"/>
                <a:gd name="T6" fmla="*/ 0 w 407"/>
                <a:gd name="T7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7" h="407">
                  <a:moveTo>
                    <a:pt x="0" y="0"/>
                  </a:moveTo>
                  <a:lnTo>
                    <a:pt x="0" y="407"/>
                  </a:lnTo>
                  <a:lnTo>
                    <a:pt x="407" y="40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166" name="Freeform 28"/>
            <p:cNvSpPr>
              <a:spLocks/>
            </p:cNvSpPr>
            <p:nvPr userDrawn="1"/>
          </p:nvSpPr>
          <p:spPr bwMode="auto">
            <a:xfrm>
              <a:off x="8197959" y="6292610"/>
              <a:ext cx="82989" cy="203698"/>
            </a:xfrm>
            <a:custGeom>
              <a:avLst/>
              <a:gdLst>
                <a:gd name="T0" fmla="*/ 55 w 55"/>
                <a:gd name="T1" fmla="*/ 0 h 135"/>
                <a:gd name="T2" fmla="*/ 55 w 55"/>
                <a:gd name="T3" fmla="*/ 0 h 135"/>
                <a:gd name="T4" fmla="*/ 44 w 55"/>
                <a:gd name="T5" fmla="*/ 3 h 135"/>
                <a:gd name="T6" fmla="*/ 33 w 55"/>
                <a:gd name="T7" fmla="*/ 8 h 135"/>
                <a:gd name="T8" fmla="*/ 24 w 55"/>
                <a:gd name="T9" fmla="*/ 16 h 135"/>
                <a:gd name="T10" fmla="*/ 16 w 55"/>
                <a:gd name="T11" fmla="*/ 24 h 135"/>
                <a:gd name="T12" fmla="*/ 9 w 55"/>
                <a:gd name="T13" fmla="*/ 34 h 135"/>
                <a:gd name="T14" fmla="*/ 4 w 55"/>
                <a:gd name="T15" fmla="*/ 44 h 135"/>
                <a:gd name="T16" fmla="*/ 1 w 55"/>
                <a:gd name="T17" fmla="*/ 55 h 135"/>
                <a:gd name="T18" fmla="*/ 0 w 55"/>
                <a:gd name="T19" fmla="*/ 68 h 135"/>
                <a:gd name="T20" fmla="*/ 0 w 55"/>
                <a:gd name="T21" fmla="*/ 68 h 135"/>
                <a:gd name="T22" fmla="*/ 1 w 55"/>
                <a:gd name="T23" fmla="*/ 80 h 135"/>
                <a:gd name="T24" fmla="*/ 4 w 55"/>
                <a:gd name="T25" fmla="*/ 91 h 135"/>
                <a:gd name="T26" fmla="*/ 9 w 55"/>
                <a:gd name="T27" fmla="*/ 101 h 135"/>
                <a:gd name="T28" fmla="*/ 16 w 55"/>
                <a:gd name="T29" fmla="*/ 112 h 135"/>
                <a:gd name="T30" fmla="*/ 24 w 55"/>
                <a:gd name="T31" fmla="*/ 119 h 135"/>
                <a:gd name="T32" fmla="*/ 33 w 55"/>
                <a:gd name="T33" fmla="*/ 127 h 135"/>
                <a:gd name="T34" fmla="*/ 44 w 55"/>
                <a:gd name="T35" fmla="*/ 132 h 135"/>
                <a:gd name="T36" fmla="*/ 55 w 55"/>
                <a:gd name="T37" fmla="*/ 135 h 135"/>
                <a:gd name="T38" fmla="*/ 55 w 55"/>
                <a:gd name="T39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5" h="135">
                  <a:moveTo>
                    <a:pt x="55" y="0"/>
                  </a:moveTo>
                  <a:lnTo>
                    <a:pt x="55" y="0"/>
                  </a:lnTo>
                  <a:lnTo>
                    <a:pt x="44" y="3"/>
                  </a:lnTo>
                  <a:lnTo>
                    <a:pt x="33" y="8"/>
                  </a:lnTo>
                  <a:lnTo>
                    <a:pt x="24" y="16"/>
                  </a:lnTo>
                  <a:lnTo>
                    <a:pt x="16" y="24"/>
                  </a:lnTo>
                  <a:lnTo>
                    <a:pt x="9" y="34"/>
                  </a:lnTo>
                  <a:lnTo>
                    <a:pt x="4" y="44"/>
                  </a:lnTo>
                  <a:lnTo>
                    <a:pt x="1" y="55"/>
                  </a:lnTo>
                  <a:lnTo>
                    <a:pt x="0" y="68"/>
                  </a:lnTo>
                  <a:lnTo>
                    <a:pt x="0" y="68"/>
                  </a:lnTo>
                  <a:lnTo>
                    <a:pt x="1" y="80"/>
                  </a:lnTo>
                  <a:lnTo>
                    <a:pt x="4" y="91"/>
                  </a:lnTo>
                  <a:lnTo>
                    <a:pt x="9" y="101"/>
                  </a:lnTo>
                  <a:lnTo>
                    <a:pt x="16" y="112"/>
                  </a:lnTo>
                  <a:lnTo>
                    <a:pt x="24" y="119"/>
                  </a:lnTo>
                  <a:lnTo>
                    <a:pt x="33" y="127"/>
                  </a:lnTo>
                  <a:lnTo>
                    <a:pt x="44" y="132"/>
                  </a:lnTo>
                  <a:lnTo>
                    <a:pt x="55" y="135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  <a:alpha val="3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167" name="Freeform 30"/>
            <p:cNvSpPr>
              <a:spLocks/>
            </p:cNvSpPr>
            <p:nvPr userDrawn="1"/>
          </p:nvSpPr>
          <p:spPr bwMode="auto">
            <a:xfrm>
              <a:off x="8083285" y="6512905"/>
              <a:ext cx="197663" cy="262544"/>
            </a:xfrm>
            <a:custGeom>
              <a:avLst/>
              <a:gdLst>
                <a:gd name="T0" fmla="*/ 114 w 131"/>
                <a:gd name="T1" fmla="*/ 0 h 174"/>
                <a:gd name="T2" fmla="*/ 114 w 131"/>
                <a:gd name="T3" fmla="*/ 0 h 174"/>
                <a:gd name="T4" fmla="*/ 102 w 131"/>
                <a:gd name="T5" fmla="*/ 0 h 174"/>
                <a:gd name="T6" fmla="*/ 88 w 131"/>
                <a:gd name="T7" fmla="*/ 1 h 174"/>
                <a:gd name="T8" fmla="*/ 73 w 131"/>
                <a:gd name="T9" fmla="*/ 4 h 174"/>
                <a:gd name="T10" fmla="*/ 56 w 131"/>
                <a:gd name="T11" fmla="*/ 8 h 174"/>
                <a:gd name="T12" fmla="*/ 39 w 131"/>
                <a:gd name="T13" fmla="*/ 13 h 174"/>
                <a:gd name="T14" fmla="*/ 32 w 131"/>
                <a:gd name="T15" fmla="*/ 16 h 174"/>
                <a:gd name="T16" fmla="*/ 25 w 131"/>
                <a:gd name="T17" fmla="*/ 20 h 174"/>
                <a:gd name="T18" fmla="*/ 17 w 131"/>
                <a:gd name="T19" fmla="*/ 24 h 174"/>
                <a:gd name="T20" fmla="*/ 11 w 131"/>
                <a:gd name="T21" fmla="*/ 31 h 174"/>
                <a:gd name="T22" fmla="*/ 5 w 131"/>
                <a:gd name="T23" fmla="*/ 36 h 174"/>
                <a:gd name="T24" fmla="*/ 0 w 131"/>
                <a:gd name="T25" fmla="*/ 43 h 174"/>
                <a:gd name="T26" fmla="*/ 131 w 131"/>
                <a:gd name="T27" fmla="*/ 174 h 174"/>
                <a:gd name="T28" fmla="*/ 131 w 131"/>
                <a:gd name="T29" fmla="*/ 0 h 174"/>
                <a:gd name="T30" fmla="*/ 126 w 131"/>
                <a:gd name="T31" fmla="*/ 0 h 174"/>
                <a:gd name="T32" fmla="*/ 126 w 131"/>
                <a:gd name="T33" fmla="*/ 0 h 174"/>
                <a:gd name="T34" fmla="*/ 114 w 131"/>
                <a:gd name="T35" fmla="*/ 0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31" h="174">
                  <a:moveTo>
                    <a:pt x="114" y="0"/>
                  </a:moveTo>
                  <a:lnTo>
                    <a:pt x="114" y="0"/>
                  </a:lnTo>
                  <a:lnTo>
                    <a:pt x="102" y="0"/>
                  </a:lnTo>
                  <a:lnTo>
                    <a:pt x="88" y="1"/>
                  </a:lnTo>
                  <a:lnTo>
                    <a:pt x="73" y="4"/>
                  </a:lnTo>
                  <a:lnTo>
                    <a:pt x="56" y="8"/>
                  </a:lnTo>
                  <a:lnTo>
                    <a:pt x="39" y="13"/>
                  </a:lnTo>
                  <a:lnTo>
                    <a:pt x="32" y="16"/>
                  </a:lnTo>
                  <a:lnTo>
                    <a:pt x="25" y="20"/>
                  </a:lnTo>
                  <a:lnTo>
                    <a:pt x="17" y="24"/>
                  </a:lnTo>
                  <a:lnTo>
                    <a:pt x="11" y="31"/>
                  </a:lnTo>
                  <a:lnTo>
                    <a:pt x="5" y="36"/>
                  </a:lnTo>
                  <a:lnTo>
                    <a:pt x="0" y="43"/>
                  </a:lnTo>
                  <a:lnTo>
                    <a:pt x="131" y="174"/>
                  </a:lnTo>
                  <a:lnTo>
                    <a:pt x="131" y="0"/>
                  </a:lnTo>
                  <a:lnTo>
                    <a:pt x="126" y="0"/>
                  </a:lnTo>
                  <a:lnTo>
                    <a:pt x="126" y="0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  <a:alpha val="3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168" name="Freeform 31"/>
            <p:cNvSpPr>
              <a:spLocks/>
            </p:cNvSpPr>
            <p:nvPr userDrawn="1"/>
          </p:nvSpPr>
          <p:spPr bwMode="auto">
            <a:xfrm>
              <a:off x="8083285" y="6512905"/>
              <a:ext cx="197663" cy="262544"/>
            </a:xfrm>
            <a:custGeom>
              <a:avLst/>
              <a:gdLst>
                <a:gd name="T0" fmla="*/ 114 w 131"/>
                <a:gd name="T1" fmla="*/ 0 h 174"/>
                <a:gd name="T2" fmla="*/ 114 w 131"/>
                <a:gd name="T3" fmla="*/ 0 h 174"/>
                <a:gd name="T4" fmla="*/ 102 w 131"/>
                <a:gd name="T5" fmla="*/ 0 h 174"/>
                <a:gd name="T6" fmla="*/ 88 w 131"/>
                <a:gd name="T7" fmla="*/ 1 h 174"/>
                <a:gd name="T8" fmla="*/ 73 w 131"/>
                <a:gd name="T9" fmla="*/ 4 h 174"/>
                <a:gd name="T10" fmla="*/ 56 w 131"/>
                <a:gd name="T11" fmla="*/ 8 h 174"/>
                <a:gd name="T12" fmla="*/ 39 w 131"/>
                <a:gd name="T13" fmla="*/ 13 h 174"/>
                <a:gd name="T14" fmla="*/ 32 w 131"/>
                <a:gd name="T15" fmla="*/ 16 h 174"/>
                <a:gd name="T16" fmla="*/ 25 w 131"/>
                <a:gd name="T17" fmla="*/ 20 h 174"/>
                <a:gd name="T18" fmla="*/ 17 w 131"/>
                <a:gd name="T19" fmla="*/ 24 h 174"/>
                <a:gd name="T20" fmla="*/ 11 w 131"/>
                <a:gd name="T21" fmla="*/ 31 h 174"/>
                <a:gd name="T22" fmla="*/ 5 w 131"/>
                <a:gd name="T23" fmla="*/ 36 h 174"/>
                <a:gd name="T24" fmla="*/ 0 w 131"/>
                <a:gd name="T25" fmla="*/ 43 h 174"/>
                <a:gd name="T26" fmla="*/ 131 w 131"/>
                <a:gd name="T27" fmla="*/ 174 h 174"/>
                <a:gd name="T28" fmla="*/ 131 w 131"/>
                <a:gd name="T29" fmla="*/ 0 h 174"/>
                <a:gd name="T30" fmla="*/ 126 w 131"/>
                <a:gd name="T31" fmla="*/ 0 h 174"/>
                <a:gd name="T32" fmla="*/ 126 w 131"/>
                <a:gd name="T33" fmla="*/ 0 h 174"/>
                <a:gd name="T34" fmla="*/ 114 w 131"/>
                <a:gd name="T35" fmla="*/ 0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31" h="174">
                  <a:moveTo>
                    <a:pt x="114" y="0"/>
                  </a:moveTo>
                  <a:lnTo>
                    <a:pt x="114" y="0"/>
                  </a:lnTo>
                  <a:lnTo>
                    <a:pt x="102" y="0"/>
                  </a:lnTo>
                  <a:lnTo>
                    <a:pt x="88" y="1"/>
                  </a:lnTo>
                  <a:lnTo>
                    <a:pt x="73" y="4"/>
                  </a:lnTo>
                  <a:lnTo>
                    <a:pt x="56" y="8"/>
                  </a:lnTo>
                  <a:lnTo>
                    <a:pt x="39" y="13"/>
                  </a:lnTo>
                  <a:lnTo>
                    <a:pt x="32" y="16"/>
                  </a:lnTo>
                  <a:lnTo>
                    <a:pt x="25" y="20"/>
                  </a:lnTo>
                  <a:lnTo>
                    <a:pt x="17" y="24"/>
                  </a:lnTo>
                  <a:lnTo>
                    <a:pt x="11" y="31"/>
                  </a:lnTo>
                  <a:lnTo>
                    <a:pt x="5" y="36"/>
                  </a:lnTo>
                  <a:lnTo>
                    <a:pt x="0" y="43"/>
                  </a:lnTo>
                  <a:lnTo>
                    <a:pt x="131" y="174"/>
                  </a:lnTo>
                  <a:lnTo>
                    <a:pt x="131" y="0"/>
                  </a:lnTo>
                  <a:lnTo>
                    <a:pt x="126" y="0"/>
                  </a:lnTo>
                  <a:lnTo>
                    <a:pt x="126" y="0"/>
                  </a:lnTo>
                  <a:lnTo>
                    <a:pt x="11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169" name="Freeform 32"/>
            <p:cNvSpPr>
              <a:spLocks/>
            </p:cNvSpPr>
            <p:nvPr userDrawn="1"/>
          </p:nvSpPr>
          <p:spPr bwMode="auto">
            <a:xfrm>
              <a:off x="8315651" y="6291101"/>
              <a:ext cx="92042" cy="206716"/>
            </a:xfrm>
            <a:custGeom>
              <a:avLst/>
              <a:gdLst>
                <a:gd name="T0" fmla="*/ 0 w 61"/>
                <a:gd name="T1" fmla="*/ 0 h 137"/>
                <a:gd name="T2" fmla="*/ 0 w 61"/>
                <a:gd name="T3" fmla="*/ 137 h 137"/>
                <a:gd name="T4" fmla="*/ 0 w 61"/>
                <a:gd name="T5" fmla="*/ 137 h 137"/>
                <a:gd name="T6" fmla="*/ 12 w 61"/>
                <a:gd name="T7" fmla="*/ 135 h 137"/>
                <a:gd name="T8" fmla="*/ 23 w 61"/>
                <a:gd name="T9" fmla="*/ 130 h 137"/>
                <a:gd name="T10" fmla="*/ 34 w 61"/>
                <a:gd name="T11" fmla="*/ 122 h 137"/>
                <a:gd name="T12" fmla="*/ 43 w 61"/>
                <a:gd name="T13" fmla="*/ 114 h 137"/>
                <a:gd name="T14" fmla="*/ 50 w 61"/>
                <a:gd name="T15" fmla="*/ 105 h 137"/>
                <a:gd name="T16" fmla="*/ 56 w 61"/>
                <a:gd name="T17" fmla="*/ 93 h 137"/>
                <a:gd name="T18" fmla="*/ 59 w 61"/>
                <a:gd name="T19" fmla="*/ 82 h 137"/>
                <a:gd name="T20" fmla="*/ 61 w 61"/>
                <a:gd name="T21" fmla="*/ 69 h 137"/>
                <a:gd name="T22" fmla="*/ 61 w 61"/>
                <a:gd name="T23" fmla="*/ 69 h 137"/>
                <a:gd name="T24" fmla="*/ 59 w 61"/>
                <a:gd name="T25" fmla="*/ 55 h 137"/>
                <a:gd name="T26" fmla="*/ 56 w 61"/>
                <a:gd name="T27" fmla="*/ 44 h 137"/>
                <a:gd name="T28" fmla="*/ 50 w 61"/>
                <a:gd name="T29" fmla="*/ 32 h 137"/>
                <a:gd name="T30" fmla="*/ 43 w 61"/>
                <a:gd name="T31" fmla="*/ 23 h 137"/>
                <a:gd name="T32" fmla="*/ 34 w 61"/>
                <a:gd name="T33" fmla="*/ 15 h 137"/>
                <a:gd name="T34" fmla="*/ 23 w 61"/>
                <a:gd name="T35" fmla="*/ 7 h 137"/>
                <a:gd name="T36" fmla="*/ 12 w 61"/>
                <a:gd name="T37" fmla="*/ 3 h 137"/>
                <a:gd name="T38" fmla="*/ 0 w 61"/>
                <a:gd name="T39" fmla="*/ 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1" h="137">
                  <a:moveTo>
                    <a:pt x="0" y="0"/>
                  </a:moveTo>
                  <a:lnTo>
                    <a:pt x="0" y="137"/>
                  </a:lnTo>
                  <a:lnTo>
                    <a:pt x="0" y="137"/>
                  </a:lnTo>
                  <a:lnTo>
                    <a:pt x="12" y="135"/>
                  </a:lnTo>
                  <a:lnTo>
                    <a:pt x="23" y="130"/>
                  </a:lnTo>
                  <a:lnTo>
                    <a:pt x="34" y="122"/>
                  </a:lnTo>
                  <a:lnTo>
                    <a:pt x="43" y="114"/>
                  </a:lnTo>
                  <a:lnTo>
                    <a:pt x="50" y="105"/>
                  </a:lnTo>
                  <a:lnTo>
                    <a:pt x="56" y="93"/>
                  </a:lnTo>
                  <a:lnTo>
                    <a:pt x="59" y="82"/>
                  </a:lnTo>
                  <a:lnTo>
                    <a:pt x="61" y="69"/>
                  </a:lnTo>
                  <a:lnTo>
                    <a:pt x="61" y="69"/>
                  </a:lnTo>
                  <a:lnTo>
                    <a:pt x="59" y="55"/>
                  </a:lnTo>
                  <a:lnTo>
                    <a:pt x="56" y="44"/>
                  </a:lnTo>
                  <a:lnTo>
                    <a:pt x="50" y="32"/>
                  </a:lnTo>
                  <a:lnTo>
                    <a:pt x="43" y="23"/>
                  </a:lnTo>
                  <a:lnTo>
                    <a:pt x="34" y="15"/>
                  </a:lnTo>
                  <a:lnTo>
                    <a:pt x="23" y="7"/>
                  </a:lnTo>
                  <a:lnTo>
                    <a:pt x="12" y="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733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grpSp>
          <p:nvGrpSpPr>
            <p:cNvPr id="170" name="그룹 169"/>
            <p:cNvGrpSpPr/>
            <p:nvPr userDrawn="1"/>
          </p:nvGrpSpPr>
          <p:grpSpPr>
            <a:xfrm>
              <a:off x="8315651" y="6291101"/>
              <a:ext cx="218787" cy="484348"/>
              <a:chOff x="8315651" y="6291101"/>
              <a:chExt cx="218787" cy="484348"/>
            </a:xfrm>
            <a:solidFill>
              <a:schemeClr val="accent5">
                <a:lumMod val="75000"/>
              </a:schemeClr>
            </a:solidFill>
          </p:grpSpPr>
          <p:sp>
            <p:nvSpPr>
              <p:cNvPr id="172" name="Freeform 33"/>
              <p:cNvSpPr>
                <a:spLocks/>
              </p:cNvSpPr>
              <p:nvPr userDrawn="1"/>
            </p:nvSpPr>
            <p:spPr bwMode="auto">
              <a:xfrm>
                <a:off x="8315651" y="6291101"/>
                <a:ext cx="92042" cy="206716"/>
              </a:xfrm>
              <a:custGeom>
                <a:avLst/>
                <a:gdLst>
                  <a:gd name="T0" fmla="*/ 0 w 61"/>
                  <a:gd name="T1" fmla="*/ 0 h 137"/>
                  <a:gd name="T2" fmla="*/ 0 w 61"/>
                  <a:gd name="T3" fmla="*/ 137 h 137"/>
                  <a:gd name="T4" fmla="*/ 0 w 61"/>
                  <a:gd name="T5" fmla="*/ 137 h 137"/>
                  <a:gd name="T6" fmla="*/ 12 w 61"/>
                  <a:gd name="T7" fmla="*/ 135 h 137"/>
                  <a:gd name="T8" fmla="*/ 23 w 61"/>
                  <a:gd name="T9" fmla="*/ 130 h 137"/>
                  <a:gd name="T10" fmla="*/ 34 w 61"/>
                  <a:gd name="T11" fmla="*/ 122 h 137"/>
                  <a:gd name="T12" fmla="*/ 43 w 61"/>
                  <a:gd name="T13" fmla="*/ 114 h 137"/>
                  <a:gd name="T14" fmla="*/ 50 w 61"/>
                  <a:gd name="T15" fmla="*/ 105 h 137"/>
                  <a:gd name="T16" fmla="*/ 56 w 61"/>
                  <a:gd name="T17" fmla="*/ 93 h 137"/>
                  <a:gd name="T18" fmla="*/ 59 w 61"/>
                  <a:gd name="T19" fmla="*/ 82 h 137"/>
                  <a:gd name="T20" fmla="*/ 61 w 61"/>
                  <a:gd name="T21" fmla="*/ 69 h 137"/>
                  <a:gd name="T22" fmla="*/ 61 w 61"/>
                  <a:gd name="T23" fmla="*/ 69 h 137"/>
                  <a:gd name="T24" fmla="*/ 59 w 61"/>
                  <a:gd name="T25" fmla="*/ 55 h 137"/>
                  <a:gd name="T26" fmla="*/ 56 w 61"/>
                  <a:gd name="T27" fmla="*/ 44 h 137"/>
                  <a:gd name="T28" fmla="*/ 50 w 61"/>
                  <a:gd name="T29" fmla="*/ 32 h 137"/>
                  <a:gd name="T30" fmla="*/ 43 w 61"/>
                  <a:gd name="T31" fmla="*/ 23 h 137"/>
                  <a:gd name="T32" fmla="*/ 34 w 61"/>
                  <a:gd name="T33" fmla="*/ 15 h 137"/>
                  <a:gd name="T34" fmla="*/ 23 w 61"/>
                  <a:gd name="T35" fmla="*/ 7 h 137"/>
                  <a:gd name="T36" fmla="*/ 12 w 61"/>
                  <a:gd name="T37" fmla="*/ 3 h 137"/>
                  <a:gd name="T38" fmla="*/ 0 w 61"/>
                  <a:gd name="T39" fmla="*/ 0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1" h="137">
                    <a:moveTo>
                      <a:pt x="0" y="0"/>
                    </a:moveTo>
                    <a:lnTo>
                      <a:pt x="0" y="137"/>
                    </a:lnTo>
                    <a:lnTo>
                      <a:pt x="0" y="137"/>
                    </a:lnTo>
                    <a:lnTo>
                      <a:pt x="12" y="135"/>
                    </a:lnTo>
                    <a:lnTo>
                      <a:pt x="23" y="130"/>
                    </a:lnTo>
                    <a:lnTo>
                      <a:pt x="34" y="122"/>
                    </a:lnTo>
                    <a:lnTo>
                      <a:pt x="43" y="114"/>
                    </a:lnTo>
                    <a:lnTo>
                      <a:pt x="50" y="105"/>
                    </a:lnTo>
                    <a:lnTo>
                      <a:pt x="56" y="93"/>
                    </a:lnTo>
                    <a:lnTo>
                      <a:pt x="59" y="82"/>
                    </a:lnTo>
                    <a:lnTo>
                      <a:pt x="61" y="69"/>
                    </a:lnTo>
                    <a:lnTo>
                      <a:pt x="61" y="69"/>
                    </a:lnTo>
                    <a:lnTo>
                      <a:pt x="59" y="55"/>
                    </a:lnTo>
                    <a:lnTo>
                      <a:pt x="56" y="44"/>
                    </a:lnTo>
                    <a:lnTo>
                      <a:pt x="50" y="32"/>
                    </a:lnTo>
                    <a:lnTo>
                      <a:pt x="43" y="23"/>
                    </a:lnTo>
                    <a:lnTo>
                      <a:pt x="34" y="15"/>
                    </a:lnTo>
                    <a:lnTo>
                      <a:pt x="23" y="7"/>
                    </a:lnTo>
                    <a:lnTo>
                      <a:pt x="12" y="3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tx1">
                  <a:lumMod val="95000"/>
                  <a:lumOff val="5000"/>
                  <a:alpha val="3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ko-KR" altLang="en-US" sz="2400"/>
              </a:p>
            </p:txBody>
          </p:sp>
          <p:sp>
            <p:nvSpPr>
              <p:cNvPr id="173" name="Freeform 34"/>
              <p:cNvSpPr>
                <a:spLocks/>
              </p:cNvSpPr>
              <p:nvPr userDrawn="1"/>
            </p:nvSpPr>
            <p:spPr bwMode="auto">
              <a:xfrm>
                <a:off x="8315651" y="6512905"/>
                <a:ext cx="218787" cy="262544"/>
              </a:xfrm>
              <a:custGeom>
                <a:avLst/>
                <a:gdLst>
                  <a:gd name="T0" fmla="*/ 19 w 145"/>
                  <a:gd name="T1" fmla="*/ 0 h 174"/>
                  <a:gd name="T2" fmla="*/ 0 w 145"/>
                  <a:gd name="T3" fmla="*/ 0 h 174"/>
                  <a:gd name="T4" fmla="*/ 0 w 145"/>
                  <a:gd name="T5" fmla="*/ 174 h 174"/>
                  <a:gd name="T6" fmla="*/ 70 w 145"/>
                  <a:gd name="T7" fmla="*/ 174 h 174"/>
                  <a:gd name="T8" fmla="*/ 70 w 145"/>
                  <a:gd name="T9" fmla="*/ 123 h 174"/>
                  <a:gd name="T10" fmla="*/ 81 w 145"/>
                  <a:gd name="T11" fmla="*/ 123 h 174"/>
                  <a:gd name="T12" fmla="*/ 81 w 145"/>
                  <a:gd name="T13" fmla="*/ 174 h 174"/>
                  <a:gd name="T14" fmla="*/ 145 w 145"/>
                  <a:gd name="T15" fmla="*/ 174 h 174"/>
                  <a:gd name="T16" fmla="*/ 145 w 145"/>
                  <a:gd name="T17" fmla="*/ 77 h 174"/>
                  <a:gd name="T18" fmla="*/ 145 w 145"/>
                  <a:gd name="T19" fmla="*/ 77 h 174"/>
                  <a:gd name="T20" fmla="*/ 144 w 145"/>
                  <a:gd name="T21" fmla="*/ 74 h 174"/>
                  <a:gd name="T22" fmla="*/ 144 w 145"/>
                  <a:gd name="T23" fmla="*/ 74 h 174"/>
                  <a:gd name="T24" fmla="*/ 144 w 145"/>
                  <a:gd name="T25" fmla="*/ 70 h 174"/>
                  <a:gd name="T26" fmla="*/ 144 w 145"/>
                  <a:gd name="T27" fmla="*/ 70 h 174"/>
                  <a:gd name="T28" fmla="*/ 144 w 145"/>
                  <a:gd name="T29" fmla="*/ 69 h 174"/>
                  <a:gd name="T30" fmla="*/ 144 w 145"/>
                  <a:gd name="T31" fmla="*/ 69 h 174"/>
                  <a:gd name="T32" fmla="*/ 141 w 145"/>
                  <a:gd name="T33" fmla="*/ 60 h 174"/>
                  <a:gd name="T34" fmla="*/ 137 w 145"/>
                  <a:gd name="T35" fmla="*/ 52 h 174"/>
                  <a:gd name="T36" fmla="*/ 133 w 145"/>
                  <a:gd name="T37" fmla="*/ 44 h 174"/>
                  <a:gd name="T38" fmla="*/ 127 w 145"/>
                  <a:gd name="T39" fmla="*/ 37 h 174"/>
                  <a:gd name="T40" fmla="*/ 119 w 145"/>
                  <a:gd name="T41" fmla="*/ 31 h 174"/>
                  <a:gd name="T42" fmla="*/ 112 w 145"/>
                  <a:gd name="T43" fmla="*/ 26 h 174"/>
                  <a:gd name="T44" fmla="*/ 104 w 145"/>
                  <a:gd name="T45" fmla="*/ 21 h 174"/>
                  <a:gd name="T46" fmla="*/ 94 w 145"/>
                  <a:gd name="T47" fmla="*/ 17 h 174"/>
                  <a:gd name="T48" fmla="*/ 77 w 145"/>
                  <a:gd name="T49" fmla="*/ 11 h 174"/>
                  <a:gd name="T50" fmla="*/ 58 w 145"/>
                  <a:gd name="T51" fmla="*/ 6 h 174"/>
                  <a:gd name="T52" fmla="*/ 41 w 145"/>
                  <a:gd name="T53" fmla="*/ 4 h 174"/>
                  <a:gd name="T54" fmla="*/ 26 w 145"/>
                  <a:gd name="T55" fmla="*/ 1 h 174"/>
                  <a:gd name="T56" fmla="*/ 26 w 145"/>
                  <a:gd name="T57" fmla="*/ 1 h 174"/>
                  <a:gd name="T58" fmla="*/ 19 w 145"/>
                  <a:gd name="T59" fmla="*/ 0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45" h="174">
                    <a:moveTo>
                      <a:pt x="19" y="0"/>
                    </a:moveTo>
                    <a:lnTo>
                      <a:pt x="0" y="0"/>
                    </a:lnTo>
                    <a:lnTo>
                      <a:pt x="0" y="174"/>
                    </a:lnTo>
                    <a:lnTo>
                      <a:pt x="70" y="174"/>
                    </a:lnTo>
                    <a:lnTo>
                      <a:pt x="70" y="123"/>
                    </a:lnTo>
                    <a:lnTo>
                      <a:pt x="81" y="123"/>
                    </a:lnTo>
                    <a:lnTo>
                      <a:pt x="81" y="174"/>
                    </a:lnTo>
                    <a:lnTo>
                      <a:pt x="145" y="174"/>
                    </a:lnTo>
                    <a:lnTo>
                      <a:pt x="145" y="77"/>
                    </a:lnTo>
                    <a:lnTo>
                      <a:pt x="145" y="77"/>
                    </a:lnTo>
                    <a:lnTo>
                      <a:pt x="144" y="74"/>
                    </a:lnTo>
                    <a:lnTo>
                      <a:pt x="144" y="74"/>
                    </a:lnTo>
                    <a:lnTo>
                      <a:pt x="144" y="70"/>
                    </a:lnTo>
                    <a:lnTo>
                      <a:pt x="144" y="70"/>
                    </a:lnTo>
                    <a:lnTo>
                      <a:pt x="144" y="69"/>
                    </a:lnTo>
                    <a:lnTo>
                      <a:pt x="144" y="69"/>
                    </a:lnTo>
                    <a:lnTo>
                      <a:pt x="141" y="60"/>
                    </a:lnTo>
                    <a:lnTo>
                      <a:pt x="137" y="52"/>
                    </a:lnTo>
                    <a:lnTo>
                      <a:pt x="133" y="44"/>
                    </a:lnTo>
                    <a:lnTo>
                      <a:pt x="127" y="37"/>
                    </a:lnTo>
                    <a:lnTo>
                      <a:pt x="119" y="31"/>
                    </a:lnTo>
                    <a:lnTo>
                      <a:pt x="112" y="26"/>
                    </a:lnTo>
                    <a:lnTo>
                      <a:pt x="104" y="21"/>
                    </a:lnTo>
                    <a:lnTo>
                      <a:pt x="94" y="17"/>
                    </a:lnTo>
                    <a:lnTo>
                      <a:pt x="77" y="11"/>
                    </a:lnTo>
                    <a:lnTo>
                      <a:pt x="58" y="6"/>
                    </a:lnTo>
                    <a:lnTo>
                      <a:pt x="41" y="4"/>
                    </a:lnTo>
                    <a:lnTo>
                      <a:pt x="26" y="1"/>
                    </a:lnTo>
                    <a:lnTo>
                      <a:pt x="26" y="1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  <a:alpha val="3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ko-KR" altLang="en-US" sz="2400"/>
              </a:p>
            </p:txBody>
          </p:sp>
        </p:grpSp>
        <p:sp>
          <p:nvSpPr>
            <p:cNvPr id="171" name="Freeform 35"/>
            <p:cNvSpPr>
              <a:spLocks/>
            </p:cNvSpPr>
            <p:nvPr userDrawn="1"/>
          </p:nvSpPr>
          <p:spPr bwMode="auto">
            <a:xfrm>
              <a:off x="8315651" y="6512905"/>
              <a:ext cx="218787" cy="262544"/>
            </a:xfrm>
            <a:custGeom>
              <a:avLst/>
              <a:gdLst>
                <a:gd name="T0" fmla="*/ 19 w 145"/>
                <a:gd name="T1" fmla="*/ 0 h 174"/>
                <a:gd name="T2" fmla="*/ 0 w 145"/>
                <a:gd name="T3" fmla="*/ 0 h 174"/>
                <a:gd name="T4" fmla="*/ 0 w 145"/>
                <a:gd name="T5" fmla="*/ 174 h 174"/>
                <a:gd name="T6" fmla="*/ 70 w 145"/>
                <a:gd name="T7" fmla="*/ 174 h 174"/>
                <a:gd name="T8" fmla="*/ 70 w 145"/>
                <a:gd name="T9" fmla="*/ 123 h 174"/>
                <a:gd name="T10" fmla="*/ 81 w 145"/>
                <a:gd name="T11" fmla="*/ 123 h 174"/>
                <a:gd name="T12" fmla="*/ 81 w 145"/>
                <a:gd name="T13" fmla="*/ 174 h 174"/>
                <a:gd name="T14" fmla="*/ 145 w 145"/>
                <a:gd name="T15" fmla="*/ 174 h 174"/>
                <a:gd name="T16" fmla="*/ 145 w 145"/>
                <a:gd name="T17" fmla="*/ 77 h 174"/>
                <a:gd name="T18" fmla="*/ 145 w 145"/>
                <a:gd name="T19" fmla="*/ 77 h 174"/>
                <a:gd name="T20" fmla="*/ 144 w 145"/>
                <a:gd name="T21" fmla="*/ 74 h 174"/>
                <a:gd name="T22" fmla="*/ 144 w 145"/>
                <a:gd name="T23" fmla="*/ 74 h 174"/>
                <a:gd name="T24" fmla="*/ 144 w 145"/>
                <a:gd name="T25" fmla="*/ 70 h 174"/>
                <a:gd name="T26" fmla="*/ 144 w 145"/>
                <a:gd name="T27" fmla="*/ 70 h 174"/>
                <a:gd name="T28" fmla="*/ 144 w 145"/>
                <a:gd name="T29" fmla="*/ 69 h 174"/>
                <a:gd name="T30" fmla="*/ 144 w 145"/>
                <a:gd name="T31" fmla="*/ 69 h 174"/>
                <a:gd name="T32" fmla="*/ 141 w 145"/>
                <a:gd name="T33" fmla="*/ 60 h 174"/>
                <a:gd name="T34" fmla="*/ 137 w 145"/>
                <a:gd name="T35" fmla="*/ 52 h 174"/>
                <a:gd name="T36" fmla="*/ 133 w 145"/>
                <a:gd name="T37" fmla="*/ 44 h 174"/>
                <a:gd name="T38" fmla="*/ 127 w 145"/>
                <a:gd name="T39" fmla="*/ 37 h 174"/>
                <a:gd name="T40" fmla="*/ 119 w 145"/>
                <a:gd name="T41" fmla="*/ 31 h 174"/>
                <a:gd name="T42" fmla="*/ 112 w 145"/>
                <a:gd name="T43" fmla="*/ 26 h 174"/>
                <a:gd name="T44" fmla="*/ 104 w 145"/>
                <a:gd name="T45" fmla="*/ 21 h 174"/>
                <a:gd name="T46" fmla="*/ 94 w 145"/>
                <a:gd name="T47" fmla="*/ 17 h 174"/>
                <a:gd name="T48" fmla="*/ 77 w 145"/>
                <a:gd name="T49" fmla="*/ 11 h 174"/>
                <a:gd name="T50" fmla="*/ 58 w 145"/>
                <a:gd name="T51" fmla="*/ 6 h 174"/>
                <a:gd name="T52" fmla="*/ 41 w 145"/>
                <a:gd name="T53" fmla="*/ 4 h 174"/>
                <a:gd name="T54" fmla="*/ 26 w 145"/>
                <a:gd name="T55" fmla="*/ 1 h 174"/>
                <a:gd name="T56" fmla="*/ 26 w 145"/>
                <a:gd name="T57" fmla="*/ 1 h 174"/>
                <a:gd name="T58" fmla="*/ 19 w 145"/>
                <a:gd name="T59" fmla="*/ 0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45" h="174">
                  <a:moveTo>
                    <a:pt x="19" y="0"/>
                  </a:moveTo>
                  <a:lnTo>
                    <a:pt x="0" y="0"/>
                  </a:lnTo>
                  <a:lnTo>
                    <a:pt x="0" y="174"/>
                  </a:lnTo>
                  <a:lnTo>
                    <a:pt x="70" y="174"/>
                  </a:lnTo>
                  <a:lnTo>
                    <a:pt x="70" y="123"/>
                  </a:lnTo>
                  <a:lnTo>
                    <a:pt x="81" y="123"/>
                  </a:lnTo>
                  <a:lnTo>
                    <a:pt x="81" y="174"/>
                  </a:lnTo>
                  <a:lnTo>
                    <a:pt x="145" y="174"/>
                  </a:lnTo>
                  <a:lnTo>
                    <a:pt x="145" y="77"/>
                  </a:lnTo>
                  <a:lnTo>
                    <a:pt x="145" y="77"/>
                  </a:lnTo>
                  <a:lnTo>
                    <a:pt x="144" y="74"/>
                  </a:lnTo>
                  <a:lnTo>
                    <a:pt x="144" y="74"/>
                  </a:lnTo>
                  <a:lnTo>
                    <a:pt x="144" y="70"/>
                  </a:lnTo>
                  <a:lnTo>
                    <a:pt x="144" y="70"/>
                  </a:lnTo>
                  <a:lnTo>
                    <a:pt x="144" y="69"/>
                  </a:lnTo>
                  <a:lnTo>
                    <a:pt x="144" y="69"/>
                  </a:lnTo>
                  <a:lnTo>
                    <a:pt x="141" y="60"/>
                  </a:lnTo>
                  <a:lnTo>
                    <a:pt x="137" y="52"/>
                  </a:lnTo>
                  <a:lnTo>
                    <a:pt x="133" y="44"/>
                  </a:lnTo>
                  <a:lnTo>
                    <a:pt x="127" y="37"/>
                  </a:lnTo>
                  <a:lnTo>
                    <a:pt x="119" y="31"/>
                  </a:lnTo>
                  <a:lnTo>
                    <a:pt x="112" y="26"/>
                  </a:lnTo>
                  <a:lnTo>
                    <a:pt x="104" y="21"/>
                  </a:lnTo>
                  <a:lnTo>
                    <a:pt x="94" y="17"/>
                  </a:lnTo>
                  <a:lnTo>
                    <a:pt x="77" y="11"/>
                  </a:lnTo>
                  <a:lnTo>
                    <a:pt x="58" y="6"/>
                  </a:lnTo>
                  <a:lnTo>
                    <a:pt x="41" y="4"/>
                  </a:lnTo>
                  <a:lnTo>
                    <a:pt x="26" y="1"/>
                  </a:lnTo>
                  <a:lnTo>
                    <a:pt x="26" y="1"/>
                  </a:lnTo>
                  <a:lnTo>
                    <a:pt x="1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0" y="76545"/>
            <a:ext cx="6215317" cy="6704913"/>
            <a:chOff x="0" y="57408"/>
            <a:chExt cx="4661488" cy="5028685"/>
          </a:xfrm>
        </p:grpSpPr>
        <p:sp>
          <p:nvSpPr>
            <p:cNvPr id="68" name="Freeform 97"/>
            <p:cNvSpPr>
              <a:spLocks/>
            </p:cNvSpPr>
            <p:nvPr userDrawn="1"/>
          </p:nvSpPr>
          <p:spPr bwMode="auto">
            <a:xfrm>
              <a:off x="2684826" y="58600"/>
              <a:ext cx="960910" cy="960910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806 w 806"/>
                <a:gd name="T5" fmla="*/ 0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806" y="0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rgbClr val="D5C9E1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69" name="Freeform 98"/>
            <p:cNvSpPr>
              <a:spLocks/>
            </p:cNvSpPr>
            <p:nvPr userDrawn="1"/>
          </p:nvSpPr>
          <p:spPr bwMode="auto">
            <a:xfrm>
              <a:off x="0" y="57408"/>
              <a:ext cx="3078251" cy="962103"/>
            </a:xfrm>
            <a:custGeom>
              <a:avLst/>
              <a:gdLst>
                <a:gd name="T0" fmla="*/ 2178 w 2582"/>
                <a:gd name="T1" fmla="*/ 0 h 807"/>
                <a:gd name="T2" fmla="*/ 0 w 2582"/>
                <a:gd name="T3" fmla="*/ 0 h 807"/>
                <a:gd name="T4" fmla="*/ 0 w 2582"/>
                <a:gd name="T5" fmla="*/ 807 h 807"/>
                <a:gd name="T6" fmla="*/ 2178 w 2582"/>
                <a:gd name="T7" fmla="*/ 807 h 807"/>
                <a:gd name="T8" fmla="*/ 2582 w 2582"/>
                <a:gd name="T9" fmla="*/ 404 h 807"/>
                <a:gd name="T10" fmla="*/ 2178 w 2582"/>
                <a:gd name="T11" fmla="*/ 0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82" h="807">
                  <a:moveTo>
                    <a:pt x="2178" y="0"/>
                  </a:moveTo>
                  <a:lnTo>
                    <a:pt x="0" y="0"/>
                  </a:lnTo>
                  <a:lnTo>
                    <a:pt x="0" y="807"/>
                  </a:lnTo>
                  <a:lnTo>
                    <a:pt x="2178" y="807"/>
                  </a:lnTo>
                  <a:lnTo>
                    <a:pt x="2582" y="404"/>
                  </a:lnTo>
                  <a:lnTo>
                    <a:pt x="2178" y="0"/>
                  </a:lnTo>
                  <a:close/>
                </a:path>
              </a:pathLst>
            </a:custGeom>
            <a:solidFill>
              <a:srgbClr val="D5C9E1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70" name="Freeform 99"/>
            <p:cNvSpPr>
              <a:spLocks/>
            </p:cNvSpPr>
            <p:nvPr userDrawn="1"/>
          </p:nvSpPr>
          <p:spPr bwMode="auto">
            <a:xfrm>
              <a:off x="0" y="1074351"/>
              <a:ext cx="2063692" cy="962103"/>
            </a:xfrm>
            <a:custGeom>
              <a:avLst/>
              <a:gdLst>
                <a:gd name="T0" fmla="*/ 1327 w 1731"/>
                <a:gd name="T1" fmla="*/ 0 h 807"/>
                <a:gd name="T2" fmla="*/ 0 w 1731"/>
                <a:gd name="T3" fmla="*/ 0 h 807"/>
                <a:gd name="T4" fmla="*/ 0 w 1731"/>
                <a:gd name="T5" fmla="*/ 807 h 807"/>
                <a:gd name="T6" fmla="*/ 1327 w 1731"/>
                <a:gd name="T7" fmla="*/ 807 h 807"/>
                <a:gd name="T8" fmla="*/ 1731 w 1731"/>
                <a:gd name="T9" fmla="*/ 403 h 807"/>
                <a:gd name="T10" fmla="*/ 1327 w 1731"/>
                <a:gd name="T11" fmla="*/ 0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31" h="807">
                  <a:moveTo>
                    <a:pt x="1327" y="0"/>
                  </a:moveTo>
                  <a:lnTo>
                    <a:pt x="0" y="0"/>
                  </a:lnTo>
                  <a:lnTo>
                    <a:pt x="0" y="807"/>
                  </a:lnTo>
                  <a:lnTo>
                    <a:pt x="1327" y="807"/>
                  </a:lnTo>
                  <a:lnTo>
                    <a:pt x="1731" y="403"/>
                  </a:lnTo>
                  <a:lnTo>
                    <a:pt x="1327" y="0"/>
                  </a:lnTo>
                  <a:close/>
                </a:path>
              </a:pathLst>
            </a:custGeom>
            <a:solidFill>
              <a:srgbClr val="BDA8D1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71" name="Freeform 100"/>
            <p:cNvSpPr>
              <a:spLocks/>
            </p:cNvSpPr>
            <p:nvPr userDrawn="1"/>
          </p:nvSpPr>
          <p:spPr bwMode="auto">
            <a:xfrm>
              <a:off x="0" y="2091295"/>
              <a:ext cx="1043172" cy="960910"/>
            </a:xfrm>
            <a:custGeom>
              <a:avLst/>
              <a:gdLst>
                <a:gd name="T0" fmla="*/ 471 w 875"/>
                <a:gd name="T1" fmla="*/ 0 h 806"/>
                <a:gd name="T2" fmla="*/ 0 w 875"/>
                <a:gd name="T3" fmla="*/ 0 h 806"/>
                <a:gd name="T4" fmla="*/ 0 w 875"/>
                <a:gd name="T5" fmla="*/ 806 h 806"/>
                <a:gd name="T6" fmla="*/ 471 w 875"/>
                <a:gd name="T7" fmla="*/ 806 h 806"/>
                <a:gd name="T8" fmla="*/ 875 w 875"/>
                <a:gd name="T9" fmla="*/ 403 h 806"/>
                <a:gd name="T10" fmla="*/ 471 w 875"/>
                <a:gd name="T11" fmla="*/ 0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75" h="806">
                  <a:moveTo>
                    <a:pt x="471" y="0"/>
                  </a:moveTo>
                  <a:lnTo>
                    <a:pt x="0" y="0"/>
                  </a:lnTo>
                  <a:lnTo>
                    <a:pt x="0" y="806"/>
                  </a:lnTo>
                  <a:lnTo>
                    <a:pt x="471" y="806"/>
                  </a:lnTo>
                  <a:lnTo>
                    <a:pt x="875" y="403"/>
                  </a:lnTo>
                  <a:lnTo>
                    <a:pt x="471" y="0"/>
                  </a:lnTo>
                  <a:close/>
                </a:path>
              </a:pathLst>
            </a:custGeom>
            <a:solidFill>
              <a:srgbClr val="F4879C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72" name="Freeform 101"/>
            <p:cNvSpPr>
              <a:spLocks/>
            </p:cNvSpPr>
            <p:nvPr userDrawn="1"/>
          </p:nvSpPr>
          <p:spPr bwMode="auto">
            <a:xfrm>
              <a:off x="0" y="4123990"/>
              <a:ext cx="2063692" cy="962103"/>
            </a:xfrm>
            <a:custGeom>
              <a:avLst/>
              <a:gdLst>
                <a:gd name="T0" fmla="*/ 1327 w 1731"/>
                <a:gd name="T1" fmla="*/ 807 h 807"/>
                <a:gd name="T2" fmla="*/ 0 w 1731"/>
                <a:gd name="T3" fmla="*/ 807 h 807"/>
                <a:gd name="T4" fmla="*/ 0 w 1731"/>
                <a:gd name="T5" fmla="*/ 0 h 807"/>
                <a:gd name="T6" fmla="*/ 1327 w 1731"/>
                <a:gd name="T7" fmla="*/ 0 h 807"/>
                <a:gd name="T8" fmla="*/ 1731 w 1731"/>
                <a:gd name="T9" fmla="*/ 403 h 807"/>
                <a:gd name="T10" fmla="*/ 1327 w 1731"/>
                <a:gd name="T11" fmla="*/ 80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31" h="807">
                  <a:moveTo>
                    <a:pt x="1327" y="807"/>
                  </a:moveTo>
                  <a:lnTo>
                    <a:pt x="0" y="807"/>
                  </a:lnTo>
                  <a:lnTo>
                    <a:pt x="0" y="0"/>
                  </a:lnTo>
                  <a:lnTo>
                    <a:pt x="1327" y="0"/>
                  </a:lnTo>
                  <a:lnTo>
                    <a:pt x="1731" y="403"/>
                  </a:lnTo>
                  <a:lnTo>
                    <a:pt x="1327" y="807"/>
                  </a:lnTo>
                  <a:close/>
                </a:path>
              </a:pathLst>
            </a:custGeom>
            <a:solidFill>
              <a:srgbClr val="D5C9E1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73" name="Freeform 102"/>
            <p:cNvSpPr>
              <a:spLocks/>
            </p:cNvSpPr>
            <p:nvPr userDrawn="1"/>
          </p:nvSpPr>
          <p:spPr bwMode="auto">
            <a:xfrm>
              <a:off x="0" y="3107047"/>
              <a:ext cx="1043172" cy="962103"/>
            </a:xfrm>
            <a:custGeom>
              <a:avLst/>
              <a:gdLst>
                <a:gd name="T0" fmla="*/ 471 w 875"/>
                <a:gd name="T1" fmla="*/ 807 h 807"/>
                <a:gd name="T2" fmla="*/ 0 w 875"/>
                <a:gd name="T3" fmla="*/ 807 h 807"/>
                <a:gd name="T4" fmla="*/ 0 w 875"/>
                <a:gd name="T5" fmla="*/ 0 h 807"/>
                <a:gd name="T6" fmla="*/ 471 w 875"/>
                <a:gd name="T7" fmla="*/ 0 h 807"/>
                <a:gd name="T8" fmla="*/ 875 w 875"/>
                <a:gd name="T9" fmla="*/ 404 h 807"/>
                <a:gd name="T10" fmla="*/ 471 w 875"/>
                <a:gd name="T11" fmla="*/ 80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75" h="807">
                  <a:moveTo>
                    <a:pt x="471" y="807"/>
                  </a:moveTo>
                  <a:lnTo>
                    <a:pt x="0" y="807"/>
                  </a:lnTo>
                  <a:lnTo>
                    <a:pt x="0" y="0"/>
                  </a:lnTo>
                  <a:lnTo>
                    <a:pt x="471" y="0"/>
                  </a:lnTo>
                  <a:lnTo>
                    <a:pt x="875" y="404"/>
                  </a:lnTo>
                  <a:lnTo>
                    <a:pt x="471" y="807"/>
                  </a:lnTo>
                  <a:close/>
                </a:path>
              </a:pathLst>
            </a:custGeom>
            <a:solidFill>
              <a:srgbClr val="342D57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74" name="Freeform 103"/>
            <p:cNvSpPr>
              <a:spLocks/>
            </p:cNvSpPr>
            <p:nvPr userDrawn="1"/>
          </p:nvSpPr>
          <p:spPr bwMode="auto">
            <a:xfrm>
              <a:off x="2684826" y="58600"/>
              <a:ext cx="960910" cy="960910"/>
            </a:xfrm>
            <a:custGeom>
              <a:avLst/>
              <a:gdLst>
                <a:gd name="T0" fmla="*/ 806 w 806"/>
                <a:gd name="T1" fmla="*/ 0 h 806"/>
                <a:gd name="T2" fmla="*/ 0 w 806"/>
                <a:gd name="T3" fmla="*/ 806 h 806"/>
                <a:gd name="T4" fmla="*/ 806 w 806"/>
                <a:gd name="T5" fmla="*/ 806 h 806"/>
                <a:gd name="T6" fmla="*/ 806 w 806"/>
                <a:gd name="T7" fmla="*/ 0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0"/>
                  </a:moveTo>
                  <a:lnTo>
                    <a:pt x="0" y="806"/>
                  </a:lnTo>
                  <a:lnTo>
                    <a:pt x="806" y="806"/>
                  </a:lnTo>
                  <a:lnTo>
                    <a:pt x="806" y="0"/>
                  </a:lnTo>
                  <a:close/>
                </a:path>
              </a:pathLst>
            </a:custGeom>
            <a:solidFill>
              <a:srgbClr val="D5C9E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75" name="Freeform 104"/>
            <p:cNvSpPr>
              <a:spLocks/>
            </p:cNvSpPr>
            <p:nvPr userDrawn="1"/>
          </p:nvSpPr>
          <p:spPr bwMode="auto">
            <a:xfrm>
              <a:off x="3700578" y="58600"/>
              <a:ext cx="960910" cy="960910"/>
            </a:xfrm>
            <a:custGeom>
              <a:avLst/>
              <a:gdLst>
                <a:gd name="T0" fmla="*/ 0 w 806"/>
                <a:gd name="T1" fmla="*/ 806 h 806"/>
                <a:gd name="T2" fmla="*/ 806 w 806"/>
                <a:gd name="T3" fmla="*/ 0 h 806"/>
                <a:gd name="T4" fmla="*/ 0 w 806"/>
                <a:gd name="T5" fmla="*/ 0 h 806"/>
                <a:gd name="T6" fmla="*/ 0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0" y="806"/>
                  </a:moveTo>
                  <a:lnTo>
                    <a:pt x="806" y="0"/>
                  </a:lnTo>
                  <a:lnTo>
                    <a:pt x="0" y="0"/>
                  </a:lnTo>
                  <a:lnTo>
                    <a:pt x="0" y="806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76" name="Freeform 105"/>
            <p:cNvSpPr>
              <a:spLocks/>
            </p:cNvSpPr>
            <p:nvPr userDrawn="1"/>
          </p:nvSpPr>
          <p:spPr bwMode="auto">
            <a:xfrm>
              <a:off x="1669075" y="1074351"/>
              <a:ext cx="960910" cy="962103"/>
            </a:xfrm>
            <a:custGeom>
              <a:avLst/>
              <a:gdLst>
                <a:gd name="T0" fmla="*/ 806 w 806"/>
                <a:gd name="T1" fmla="*/ 807 h 807"/>
                <a:gd name="T2" fmla="*/ 0 w 806"/>
                <a:gd name="T3" fmla="*/ 0 h 807"/>
                <a:gd name="T4" fmla="*/ 806 w 806"/>
                <a:gd name="T5" fmla="*/ 0 h 807"/>
                <a:gd name="T6" fmla="*/ 806 w 806"/>
                <a:gd name="T7" fmla="*/ 80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806" y="807"/>
                  </a:moveTo>
                  <a:lnTo>
                    <a:pt x="0" y="0"/>
                  </a:lnTo>
                  <a:lnTo>
                    <a:pt x="806" y="0"/>
                  </a:lnTo>
                  <a:lnTo>
                    <a:pt x="806" y="807"/>
                  </a:lnTo>
                  <a:close/>
                </a:path>
              </a:pathLst>
            </a:custGeom>
            <a:solidFill>
              <a:srgbClr val="BDA8D1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77" name="Freeform 106"/>
            <p:cNvSpPr>
              <a:spLocks/>
            </p:cNvSpPr>
            <p:nvPr userDrawn="1"/>
          </p:nvSpPr>
          <p:spPr bwMode="auto">
            <a:xfrm>
              <a:off x="1669075" y="1074351"/>
              <a:ext cx="960910" cy="962103"/>
            </a:xfrm>
            <a:custGeom>
              <a:avLst/>
              <a:gdLst>
                <a:gd name="T0" fmla="*/ 806 w 806"/>
                <a:gd name="T1" fmla="*/ 0 h 807"/>
                <a:gd name="T2" fmla="*/ 0 w 806"/>
                <a:gd name="T3" fmla="*/ 807 h 807"/>
                <a:gd name="T4" fmla="*/ 806 w 806"/>
                <a:gd name="T5" fmla="*/ 807 h 807"/>
                <a:gd name="T6" fmla="*/ 806 w 806"/>
                <a:gd name="T7" fmla="*/ 0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806" y="0"/>
                  </a:moveTo>
                  <a:lnTo>
                    <a:pt x="0" y="807"/>
                  </a:lnTo>
                  <a:lnTo>
                    <a:pt x="806" y="807"/>
                  </a:lnTo>
                  <a:lnTo>
                    <a:pt x="806" y="0"/>
                  </a:lnTo>
                  <a:close/>
                </a:path>
              </a:pathLst>
            </a:custGeom>
            <a:solidFill>
              <a:srgbClr val="6C4C8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78" name="Freeform 107"/>
            <p:cNvSpPr>
              <a:spLocks/>
            </p:cNvSpPr>
            <p:nvPr userDrawn="1"/>
          </p:nvSpPr>
          <p:spPr bwMode="auto">
            <a:xfrm>
              <a:off x="2684826" y="1074351"/>
              <a:ext cx="960910" cy="962103"/>
            </a:xfrm>
            <a:custGeom>
              <a:avLst/>
              <a:gdLst>
                <a:gd name="T0" fmla="*/ 806 w 806"/>
                <a:gd name="T1" fmla="*/ 807 h 807"/>
                <a:gd name="T2" fmla="*/ 0 w 806"/>
                <a:gd name="T3" fmla="*/ 0 h 807"/>
                <a:gd name="T4" fmla="*/ 0 w 806"/>
                <a:gd name="T5" fmla="*/ 807 h 807"/>
                <a:gd name="T6" fmla="*/ 806 w 806"/>
                <a:gd name="T7" fmla="*/ 80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806" y="807"/>
                  </a:moveTo>
                  <a:lnTo>
                    <a:pt x="0" y="0"/>
                  </a:lnTo>
                  <a:lnTo>
                    <a:pt x="0" y="807"/>
                  </a:lnTo>
                  <a:lnTo>
                    <a:pt x="806" y="807"/>
                  </a:lnTo>
                  <a:close/>
                </a:path>
              </a:pathLst>
            </a:cu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79" name="Freeform 109"/>
            <p:cNvSpPr>
              <a:spLocks/>
            </p:cNvSpPr>
            <p:nvPr userDrawn="1"/>
          </p:nvSpPr>
          <p:spPr bwMode="auto">
            <a:xfrm>
              <a:off x="2691890" y="4125183"/>
              <a:ext cx="960910" cy="960910"/>
            </a:xfrm>
            <a:custGeom>
              <a:avLst/>
              <a:gdLst>
                <a:gd name="T0" fmla="*/ 0 w 806"/>
                <a:gd name="T1" fmla="*/ 806 h 806"/>
                <a:gd name="T2" fmla="*/ 806 w 806"/>
                <a:gd name="T3" fmla="*/ 0 h 806"/>
                <a:gd name="T4" fmla="*/ 0 w 806"/>
                <a:gd name="T5" fmla="*/ 0 h 806"/>
                <a:gd name="T6" fmla="*/ 0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0" y="806"/>
                  </a:moveTo>
                  <a:lnTo>
                    <a:pt x="806" y="0"/>
                  </a:lnTo>
                  <a:lnTo>
                    <a:pt x="0" y="0"/>
                  </a:lnTo>
                  <a:lnTo>
                    <a:pt x="0" y="806"/>
                  </a:lnTo>
                  <a:close/>
                </a:path>
              </a:pathLst>
            </a:custGeom>
            <a:solidFill>
              <a:schemeClr val="bg1">
                <a:lumMod val="75000"/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80" name="Freeform 111"/>
            <p:cNvSpPr>
              <a:spLocks/>
            </p:cNvSpPr>
            <p:nvPr userDrawn="1"/>
          </p:nvSpPr>
          <p:spPr bwMode="auto">
            <a:xfrm>
              <a:off x="1669075" y="4123990"/>
              <a:ext cx="960910" cy="960910"/>
            </a:xfrm>
            <a:custGeom>
              <a:avLst/>
              <a:gdLst>
                <a:gd name="T0" fmla="*/ 0 w 806"/>
                <a:gd name="T1" fmla="*/ 806 h 806"/>
                <a:gd name="T2" fmla="*/ 806 w 806"/>
                <a:gd name="T3" fmla="*/ 0 h 806"/>
                <a:gd name="T4" fmla="*/ 806 w 806"/>
                <a:gd name="T5" fmla="*/ 806 h 806"/>
                <a:gd name="T6" fmla="*/ 0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0" y="806"/>
                  </a:moveTo>
                  <a:lnTo>
                    <a:pt x="806" y="0"/>
                  </a:lnTo>
                  <a:lnTo>
                    <a:pt x="806" y="806"/>
                  </a:lnTo>
                  <a:lnTo>
                    <a:pt x="0" y="806"/>
                  </a:lnTo>
                  <a:close/>
                </a:path>
              </a:pathLst>
            </a:custGeom>
            <a:solidFill>
              <a:srgbClr val="D5C9E1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81" name="Freeform 112"/>
            <p:cNvSpPr>
              <a:spLocks/>
            </p:cNvSpPr>
            <p:nvPr userDrawn="1"/>
          </p:nvSpPr>
          <p:spPr bwMode="auto">
            <a:xfrm>
              <a:off x="1669075" y="4123990"/>
              <a:ext cx="960910" cy="960910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806 w 806"/>
                <a:gd name="T5" fmla="*/ 0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806" y="0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rgbClr val="D5C9E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82" name="Freeform 113"/>
            <p:cNvSpPr>
              <a:spLocks/>
            </p:cNvSpPr>
            <p:nvPr userDrawn="1"/>
          </p:nvSpPr>
          <p:spPr bwMode="auto">
            <a:xfrm>
              <a:off x="644979" y="2091295"/>
              <a:ext cx="960910" cy="960910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806 w 806"/>
                <a:gd name="T5" fmla="*/ 0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806" y="0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rgbClr val="F4879C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83" name="Freeform 114"/>
            <p:cNvSpPr>
              <a:spLocks/>
            </p:cNvSpPr>
            <p:nvPr userDrawn="1"/>
          </p:nvSpPr>
          <p:spPr bwMode="auto">
            <a:xfrm>
              <a:off x="644979" y="2091295"/>
              <a:ext cx="960910" cy="960910"/>
            </a:xfrm>
            <a:custGeom>
              <a:avLst/>
              <a:gdLst>
                <a:gd name="T0" fmla="*/ 806 w 806"/>
                <a:gd name="T1" fmla="*/ 0 h 806"/>
                <a:gd name="T2" fmla="*/ 0 w 806"/>
                <a:gd name="T3" fmla="*/ 806 h 806"/>
                <a:gd name="T4" fmla="*/ 806 w 806"/>
                <a:gd name="T5" fmla="*/ 806 h 806"/>
                <a:gd name="T6" fmla="*/ 806 w 806"/>
                <a:gd name="T7" fmla="*/ 0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0"/>
                  </a:moveTo>
                  <a:lnTo>
                    <a:pt x="0" y="806"/>
                  </a:lnTo>
                  <a:lnTo>
                    <a:pt x="806" y="806"/>
                  </a:lnTo>
                  <a:lnTo>
                    <a:pt x="806" y="0"/>
                  </a:lnTo>
                  <a:close/>
                </a:path>
              </a:pathLst>
            </a:custGeom>
            <a:solidFill>
              <a:srgbClr val="F4879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84" name="Freeform 115"/>
            <p:cNvSpPr>
              <a:spLocks/>
            </p:cNvSpPr>
            <p:nvPr userDrawn="1"/>
          </p:nvSpPr>
          <p:spPr bwMode="auto">
            <a:xfrm>
              <a:off x="1659537" y="2091295"/>
              <a:ext cx="960910" cy="960910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0 w 806"/>
                <a:gd name="T5" fmla="*/ 806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0" y="806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chemeClr val="accent5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85" name="Freeform 117"/>
            <p:cNvSpPr>
              <a:spLocks/>
            </p:cNvSpPr>
            <p:nvPr userDrawn="1"/>
          </p:nvSpPr>
          <p:spPr bwMode="auto">
            <a:xfrm>
              <a:off x="1659537" y="3107047"/>
              <a:ext cx="960910" cy="962103"/>
            </a:xfrm>
            <a:custGeom>
              <a:avLst/>
              <a:gdLst>
                <a:gd name="T0" fmla="*/ 0 w 806"/>
                <a:gd name="T1" fmla="*/ 807 h 807"/>
                <a:gd name="T2" fmla="*/ 806 w 806"/>
                <a:gd name="T3" fmla="*/ 0 h 807"/>
                <a:gd name="T4" fmla="*/ 0 w 806"/>
                <a:gd name="T5" fmla="*/ 0 h 807"/>
                <a:gd name="T6" fmla="*/ 0 w 806"/>
                <a:gd name="T7" fmla="*/ 80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807"/>
                  </a:moveTo>
                  <a:lnTo>
                    <a:pt x="806" y="0"/>
                  </a:lnTo>
                  <a:lnTo>
                    <a:pt x="0" y="0"/>
                  </a:lnTo>
                  <a:lnTo>
                    <a:pt x="0" y="807"/>
                  </a:lnTo>
                  <a:close/>
                </a:path>
              </a:pathLst>
            </a:custGeom>
            <a:solidFill>
              <a:srgbClr val="D5C9E1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86" name="Freeform 119"/>
            <p:cNvSpPr>
              <a:spLocks/>
            </p:cNvSpPr>
            <p:nvPr userDrawn="1"/>
          </p:nvSpPr>
          <p:spPr bwMode="auto">
            <a:xfrm>
              <a:off x="644979" y="3108239"/>
              <a:ext cx="960910" cy="960910"/>
            </a:xfrm>
            <a:custGeom>
              <a:avLst/>
              <a:gdLst>
                <a:gd name="T0" fmla="*/ 0 w 806"/>
                <a:gd name="T1" fmla="*/ 806 h 806"/>
                <a:gd name="T2" fmla="*/ 806 w 806"/>
                <a:gd name="T3" fmla="*/ 0 h 806"/>
                <a:gd name="T4" fmla="*/ 806 w 806"/>
                <a:gd name="T5" fmla="*/ 806 h 806"/>
                <a:gd name="T6" fmla="*/ 0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0" y="806"/>
                  </a:moveTo>
                  <a:lnTo>
                    <a:pt x="806" y="0"/>
                  </a:lnTo>
                  <a:lnTo>
                    <a:pt x="806" y="806"/>
                  </a:lnTo>
                  <a:lnTo>
                    <a:pt x="0" y="806"/>
                  </a:lnTo>
                  <a:close/>
                </a:path>
              </a:pathLst>
            </a:custGeom>
            <a:solidFill>
              <a:srgbClr val="342D57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87" name="Freeform 120"/>
            <p:cNvSpPr>
              <a:spLocks/>
            </p:cNvSpPr>
            <p:nvPr userDrawn="1"/>
          </p:nvSpPr>
          <p:spPr bwMode="auto">
            <a:xfrm>
              <a:off x="643786" y="3107047"/>
              <a:ext cx="962103" cy="962103"/>
            </a:xfrm>
            <a:custGeom>
              <a:avLst/>
              <a:gdLst>
                <a:gd name="T0" fmla="*/ 807 w 807"/>
                <a:gd name="T1" fmla="*/ 807 h 807"/>
                <a:gd name="T2" fmla="*/ 0 w 807"/>
                <a:gd name="T3" fmla="*/ 0 h 807"/>
                <a:gd name="T4" fmla="*/ 807 w 807"/>
                <a:gd name="T5" fmla="*/ 0 h 807"/>
                <a:gd name="T6" fmla="*/ 807 w 807"/>
                <a:gd name="T7" fmla="*/ 80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7" h="807">
                  <a:moveTo>
                    <a:pt x="807" y="807"/>
                  </a:moveTo>
                  <a:lnTo>
                    <a:pt x="0" y="0"/>
                  </a:lnTo>
                  <a:lnTo>
                    <a:pt x="807" y="0"/>
                  </a:lnTo>
                  <a:lnTo>
                    <a:pt x="807" y="807"/>
                  </a:lnTo>
                  <a:close/>
                </a:path>
              </a:pathLst>
            </a:custGeom>
            <a:solidFill>
              <a:srgbClr val="342D5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grpSp>
          <p:nvGrpSpPr>
            <p:cNvPr id="90" name="그룹 89"/>
            <p:cNvGrpSpPr/>
            <p:nvPr userDrawn="1"/>
          </p:nvGrpSpPr>
          <p:grpSpPr>
            <a:xfrm>
              <a:off x="1328107" y="3390790"/>
              <a:ext cx="277782" cy="678359"/>
              <a:chOff x="1812925" y="4535488"/>
              <a:chExt cx="369888" cy="903287"/>
            </a:xfrm>
            <a:solidFill>
              <a:schemeClr val="accent2">
                <a:lumMod val="50000"/>
              </a:schemeClr>
            </a:solidFill>
          </p:grpSpPr>
          <p:sp>
            <p:nvSpPr>
              <p:cNvPr id="91" name="Freeform 5"/>
              <p:cNvSpPr>
                <a:spLocks/>
              </p:cNvSpPr>
              <p:nvPr userDrawn="1"/>
            </p:nvSpPr>
            <p:spPr bwMode="auto">
              <a:xfrm>
                <a:off x="2027238" y="4535488"/>
                <a:ext cx="155575" cy="382588"/>
              </a:xfrm>
              <a:custGeom>
                <a:avLst/>
                <a:gdLst>
                  <a:gd name="T0" fmla="*/ 98 w 98"/>
                  <a:gd name="T1" fmla="*/ 0 h 241"/>
                  <a:gd name="T2" fmla="*/ 98 w 98"/>
                  <a:gd name="T3" fmla="*/ 0 h 241"/>
                  <a:gd name="T4" fmla="*/ 88 w 98"/>
                  <a:gd name="T5" fmla="*/ 2 h 241"/>
                  <a:gd name="T6" fmla="*/ 77 w 98"/>
                  <a:gd name="T7" fmla="*/ 7 h 241"/>
                  <a:gd name="T8" fmla="*/ 68 w 98"/>
                  <a:gd name="T9" fmla="*/ 11 h 241"/>
                  <a:gd name="T10" fmla="*/ 59 w 98"/>
                  <a:gd name="T11" fmla="*/ 16 h 241"/>
                  <a:gd name="T12" fmla="*/ 50 w 98"/>
                  <a:gd name="T13" fmla="*/ 21 h 241"/>
                  <a:gd name="T14" fmla="*/ 43 w 98"/>
                  <a:gd name="T15" fmla="*/ 28 h 241"/>
                  <a:gd name="T16" fmla="*/ 35 w 98"/>
                  <a:gd name="T17" fmla="*/ 35 h 241"/>
                  <a:gd name="T18" fmla="*/ 28 w 98"/>
                  <a:gd name="T19" fmla="*/ 42 h 241"/>
                  <a:gd name="T20" fmla="*/ 22 w 98"/>
                  <a:gd name="T21" fmla="*/ 51 h 241"/>
                  <a:gd name="T22" fmla="*/ 17 w 98"/>
                  <a:gd name="T23" fmla="*/ 60 h 241"/>
                  <a:gd name="T24" fmla="*/ 11 w 98"/>
                  <a:gd name="T25" fmla="*/ 68 h 241"/>
                  <a:gd name="T26" fmla="*/ 7 w 98"/>
                  <a:gd name="T27" fmla="*/ 79 h 241"/>
                  <a:gd name="T28" fmla="*/ 4 w 98"/>
                  <a:gd name="T29" fmla="*/ 88 h 241"/>
                  <a:gd name="T30" fmla="*/ 2 w 98"/>
                  <a:gd name="T31" fmla="*/ 99 h 241"/>
                  <a:gd name="T32" fmla="*/ 1 w 98"/>
                  <a:gd name="T33" fmla="*/ 109 h 241"/>
                  <a:gd name="T34" fmla="*/ 0 w 98"/>
                  <a:gd name="T35" fmla="*/ 121 h 241"/>
                  <a:gd name="T36" fmla="*/ 0 w 98"/>
                  <a:gd name="T37" fmla="*/ 121 h 241"/>
                  <a:gd name="T38" fmla="*/ 1 w 98"/>
                  <a:gd name="T39" fmla="*/ 131 h 241"/>
                  <a:gd name="T40" fmla="*/ 2 w 98"/>
                  <a:gd name="T41" fmla="*/ 143 h 241"/>
                  <a:gd name="T42" fmla="*/ 4 w 98"/>
                  <a:gd name="T43" fmla="*/ 153 h 241"/>
                  <a:gd name="T44" fmla="*/ 7 w 98"/>
                  <a:gd name="T45" fmla="*/ 162 h 241"/>
                  <a:gd name="T46" fmla="*/ 11 w 98"/>
                  <a:gd name="T47" fmla="*/ 172 h 241"/>
                  <a:gd name="T48" fmla="*/ 17 w 98"/>
                  <a:gd name="T49" fmla="*/ 181 h 241"/>
                  <a:gd name="T50" fmla="*/ 22 w 98"/>
                  <a:gd name="T51" fmla="*/ 191 h 241"/>
                  <a:gd name="T52" fmla="*/ 28 w 98"/>
                  <a:gd name="T53" fmla="*/ 199 h 241"/>
                  <a:gd name="T54" fmla="*/ 35 w 98"/>
                  <a:gd name="T55" fmla="*/ 206 h 241"/>
                  <a:gd name="T56" fmla="*/ 43 w 98"/>
                  <a:gd name="T57" fmla="*/ 214 h 241"/>
                  <a:gd name="T58" fmla="*/ 50 w 98"/>
                  <a:gd name="T59" fmla="*/ 220 h 241"/>
                  <a:gd name="T60" fmla="*/ 59 w 98"/>
                  <a:gd name="T61" fmla="*/ 225 h 241"/>
                  <a:gd name="T62" fmla="*/ 68 w 98"/>
                  <a:gd name="T63" fmla="*/ 230 h 241"/>
                  <a:gd name="T64" fmla="*/ 77 w 98"/>
                  <a:gd name="T65" fmla="*/ 235 h 241"/>
                  <a:gd name="T66" fmla="*/ 88 w 98"/>
                  <a:gd name="T67" fmla="*/ 238 h 241"/>
                  <a:gd name="T68" fmla="*/ 98 w 98"/>
                  <a:gd name="T69" fmla="*/ 241 h 241"/>
                  <a:gd name="T70" fmla="*/ 98 w 98"/>
                  <a:gd name="T71" fmla="*/ 0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98" h="241">
                    <a:moveTo>
                      <a:pt x="98" y="0"/>
                    </a:moveTo>
                    <a:lnTo>
                      <a:pt x="98" y="0"/>
                    </a:lnTo>
                    <a:lnTo>
                      <a:pt x="88" y="2"/>
                    </a:lnTo>
                    <a:lnTo>
                      <a:pt x="77" y="7"/>
                    </a:lnTo>
                    <a:lnTo>
                      <a:pt x="68" y="11"/>
                    </a:lnTo>
                    <a:lnTo>
                      <a:pt x="59" y="16"/>
                    </a:lnTo>
                    <a:lnTo>
                      <a:pt x="50" y="21"/>
                    </a:lnTo>
                    <a:lnTo>
                      <a:pt x="43" y="28"/>
                    </a:lnTo>
                    <a:lnTo>
                      <a:pt x="35" y="35"/>
                    </a:lnTo>
                    <a:lnTo>
                      <a:pt x="28" y="42"/>
                    </a:lnTo>
                    <a:lnTo>
                      <a:pt x="22" y="51"/>
                    </a:lnTo>
                    <a:lnTo>
                      <a:pt x="17" y="60"/>
                    </a:lnTo>
                    <a:lnTo>
                      <a:pt x="11" y="68"/>
                    </a:lnTo>
                    <a:lnTo>
                      <a:pt x="7" y="79"/>
                    </a:lnTo>
                    <a:lnTo>
                      <a:pt x="4" y="88"/>
                    </a:lnTo>
                    <a:lnTo>
                      <a:pt x="2" y="99"/>
                    </a:lnTo>
                    <a:lnTo>
                      <a:pt x="1" y="109"/>
                    </a:lnTo>
                    <a:lnTo>
                      <a:pt x="0" y="121"/>
                    </a:lnTo>
                    <a:lnTo>
                      <a:pt x="0" y="121"/>
                    </a:lnTo>
                    <a:lnTo>
                      <a:pt x="1" y="131"/>
                    </a:lnTo>
                    <a:lnTo>
                      <a:pt x="2" y="143"/>
                    </a:lnTo>
                    <a:lnTo>
                      <a:pt x="4" y="153"/>
                    </a:lnTo>
                    <a:lnTo>
                      <a:pt x="7" y="162"/>
                    </a:lnTo>
                    <a:lnTo>
                      <a:pt x="11" y="172"/>
                    </a:lnTo>
                    <a:lnTo>
                      <a:pt x="17" y="181"/>
                    </a:lnTo>
                    <a:lnTo>
                      <a:pt x="22" y="191"/>
                    </a:lnTo>
                    <a:lnTo>
                      <a:pt x="28" y="199"/>
                    </a:lnTo>
                    <a:lnTo>
                      <a:pt x="35" y="206"/>
                    </a:lnTo>
                    <a:lnTo>
                      <a:pt x="43" y="214"/>
                    </a:lnTo>
                    <a:lnTo>
                      <a:pt x="50" y="220"/>
                    </a:lnTo>
                    <a:lnTo>
                      <a:pt x="59" y="225"/>
                    </a:lnTo>
                    <a:lnTo>
                      <a:pt x="68" y="230"/>
                    </a:lnTo>
                    <a:lnTo>
                      <a:pt x="77" y="235"/>
                    </a:lnTo>
                    <a:lnTo>
                      <a:pt x="88" y="238"/>
                    </a:lnTo>
                    <a:lnTo>
                      <a:pt x="98" y="241"/>
                    </a:lnTo>
                    <a:lnTo>
                      <a:pt x="98" y="0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  <a:alpha val="3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ko-KR" altLang="en-US" sz="2400"/>
              </a:p>
            </p:txBody>
          </p:sp>
          <p:sp>
            <p:nvSpPr>
              <p:cNvPr id="92" name="Freeform 7"/>
              <p:cNvSpPr>
                <a:spLocks/>
              </p:cNvSpPr>
              <p:nvPr userDrawn="1"/>
            </p:nvSpPr>
            <p:spPr bwMode="auto">
              <a:xfrm>
                <a:off x="1812925" y="4949825"/>
                <a:ext cx="369888" cy="488950"/>
              </a:xfrm>
              <a:custGeom>
                <a:avLst/>
                <a:gdLst>
                  <a:gd name="T0" fmla="*/ 203 w 233"/>
                  <a:gd name="T1" fmla="*/ 0 h 308"/>
                  <a:gd name="T2" fmla="*/ 203 w 233"/>
                  <a:gd name="T3" fmla="*/ 0 h 308"/>
                  <a:gd name="T4" fmla="*/ 182 w 233"/>
                  <a:gd name="T5" fmla="*/ 0 h 308"/>
                  <a:gd name="T6" fmla="*/ 157 w 233"/>
                  <a:gd name="T7" fmla="*/ 2 h 308"/>
                  <a:gd name="T8" fmla="*/ 129 w 233"/>
                  <a:gd name="T9" fmla="*/ 6 h 308"/>
                  <a:gd name="T10" fmla="*/ 114 w 233"/>
                  <a:gd name="T11" fmla="*/ 8 h 308"/>
                  <a:gd name="T12" fmla="*/ 99 w 233"/>
                  <a:gd name="T13" fmla="*/ 12 h 308"/>
                  <a:gd name="T14" fmla="*/ 85 w 233"/>
                  <a:gd name="T15" fmla="*/ 16 h 308"/>
                  <a:gd name="T16" fmla="*/ 70 w 233"/>
                  <a:gd name="T17" fmla="*/ 22 h 308"/>
                  <a:gd name="T18" fmla="*/ 56 w 233"/>
                  <a:gd name="T19" fmla="*/ 28 h 308"/>
                  <a:gd name="T20" fmla="*/ 43 w 233"/>
                  <a:gd name="T21" fmla="*/ 35 h 308"/>
                  <a:gd name="T22" fmla="*/ 30 w 233"/>
                  <a:gd name="T23" fmla="*/ 44 h 308"/>
                  <a:gd name="T24" fmla="*/ 19 w 233"/>
                  <a:gd name="T25" fmla="*/ 53 h 308"/>
                  <a:gd name="T26" fmla="*/ 9 w 233"/>
                  <a:gd name="T27" fmla="*/ 63 h 308"/>
                  <a:gd name="T28" fmla="*/ 0 w 233"/>
                  <a:gd name="T29" fmla="*/ 76 h 308"/>
                  <a:gd name="T30" fmla="*/ 233 w 233"/>
                  <a:gd name="T31" fmla="*/ 308 h 308"/>
                  <a:gd name="T32" fmla="*/ 233 w 233"/>
                  <a:gd name="T33" fmla="*/ 1 h 308"/>
                  <a:gd name="T34" fmla="*/ 225 w 233"/>
                  <a:gd name="T35" fmla="*/ 1 h 308"/>
                  <a:gd name="T36" fmla="*/ 225 w 233"/>
                  <a:gd name="T37" fmla="*/ 1 h 308"/>
                  <a:gd name="T38" fmla="*/ 203 w 233"/>
                  <a:gd name="T39" fmla="*/ 0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33" h="308">
                    <a:moveTo>
                      <a:pt x="203" y="0"/>
                    </a:moveTo>
                    <a:lnTo>
                      <a:pt x="203" y="0"/>
                    </a:lnTo>
                    <a:lnTo>
                      <a:pt x="182" y="0"/>
                    </a:lnTo>
                    <a:lnTo>
                      <a:pt x="157" y="2"/>
                    </a:lnTo>
                    <a:lnTo>
                      <a:pt x="129" y="6"/>
                    </a:lnTo>
                    <a:lnTo>
                      <a:pt x="114" y="8"/>
                    </a:lnTo>
                    <a:lnTo>
                      <a:pt x="99" y="12"/>
                    </a:lnTo>
                    <a:lnTo>
                      <a:pt x="85" y="16"/>
                    </a:lnTo>
                    <a:lnTo>
                      <a:pt x="70" y="22"/>
                    </a:lnTo>
                    <a:lnTo>
                      <a:pt x="56" y="28"/>
                    </a:lnTo>
                    <a:lnTo>
                      <a:pt x="43" y="35"/>
                    </a:lnTo>
                    <a:lnTo>
                      <a:pt x="30" y="44"/>
                    </a:lnTo>
                    <a:lnTo>
                      <a:pt x="19" y="53"/>
                    </a:lnTo>
                    <a:lnTo>
                      <a:pt x="9" y="63"/>
                    </a:lnTo>
                    <a:lnTo>
                      <a:pt x="0" y="76"/>
                    </a:lnTo>
                    <a:lnTo>
                      <a:pt x="233" y="308"/>
                    </a:lnTo>
                    <a:lnTo>
                      <a:pt x="233" y="1"/>
                    </a:lnTo>
                    <a:lnTo>
                      <a:pt x="225" y="1"/>
                    </a:lnTo>
                    <a:lnTo>
                      <a:pt x="225" y="1"/>
                    </a:lnTo>
                    <a:lnTo>
                      <a:pt x="203" y="0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  <a:alpha val="3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ko-KR" altLang="en-US" sz="2400"/>
              </a:p>
            </p:txBody>
          </p:sp>
        </p:grpSp>
        <p:sp>
          <p:nvSpPr>
            <p:cNvPr id="117" name="Freeform 36"/>
            <p:cNvSpPr>
              <a:spLocks/>
            </p:cNvSpPr>
            <p:nvPr userDrawn="1"/>
          </p:nvSpPr>
          <p:spPr bwMode="auto">
            <a:xfrm>
              <a:off x="3700578" y="192350"/>
              <a:ext cx="164523" cy="513837"/>
            </a:xfrm>
            <a:custGeom>
              <a:avLst/>
              <a:gdLst>
                <a:gd name="T0" fmla="*/ 0 w 138"/>
                <a:gd name="T1" fmla="*/ 0 h 431"/>
                <a:gd name="T2" fmla="*/ 0 w 138"/>
                <a:gd name="T3" fmla="*/ 85 h 431"/>
                <a:gd name="T4" fmla="*/ 0 w 138"/>
                <a:gd name="T5" fmla="*/ 85 h 431"/>
                <a:gd name="T6" fmla="*/ 15 w 138"/>
                <a:gd name="T7" fmla="*/ 96 h 431"/>
                <a:gd name="T8" fmla="*/ 27 w 138"/>
                <a:gd name="T9" fmla="*/ 110 h 431"/>
                <a:gd name="T10" fmla="*/ 38 w 138"/>
                <a:gd name="T11" fmla="*/ 124 h 431"/>
                <a:gd name="T12" fmla="*/ 47 w 138"/>
                <a:gd name="T13" fmla="*/ 141 h 431"/>
                <a:gd name="T14" fmla="*/ 56 w 138"/>
                <a:gd name="T15" fmla="*/ 158 h 431"/>
                <a:gd name="T16" fmla="*/ 61 w 138"/>
                <a:gd name="T17" fmla="*/ 177 h 431"/>
                <a:gd name="T18" fmla="*/ 64 w 138"/>
                <a:gd name="T19" fmla="*/ 195 h 431"/>
                <a:gd name="T20" fmla="*/ 65 w 138"/>
                <a:gd name="T21" fmla="*/ 215 h 431"/>
                <a:gd name="T22" fmla="*/ 65 w 138"/>
                <a:gd name="T23" fmla="*/ 215 h 431"/>
                <a:gd name="T24" fmla="*/ 64 w 138"/>
                <a:gd name="T25" fmla="*/ 235 h 431"/>
                <a:gd name="T26" fmla="*/ 61 w 138"/>
                <a:gd name="T27" fmla="*/ 254 h 431"/>
                <a:gd name="T28" fmla="*/ 56 w 138"/>
                <a:gd name="T29" fmla="*/ 272 h 431"/>
                <a:gd name="T30" fmla="*/ 47 w 138"/>
                <a:gd name="T31" fmla="*/ 290 h 431"/>
                <a:gd name="T32" fmla="*/ 38 w 138"/>
                <a:gd name="T33" fmla="*/ 305 h 431"/>
                <a:gd name="T34" fmla="*/ 27 w 138"/>
                <a:gd name="T35" fmla="*/ 321 h 431"/>
                <a:gd name="T36" fmla="*/ 15 w 138"/>
                <a:gd name="T37" fmla="*/ 333 h 431"/>
                <a:gd name="T38" fmla="*/ 0 w 138"/>
                <a:gd name="T39" fmla="*/ 346 h 431"/>
                <a:gd name="T40" fmla="*/ 0 w 138"/>
                <a:gd name="T41" fmla="*/ 431 h 431"/>
                <a:gd name="T42" fmla="*/ 0 w 138"/>
                <a:gd name="T43" fmla="*/ 431 h 431"/>
                <a:gd name="T44" fmla="*/ 15 w 138"/>
                <a:gd name="T45" fmla="*/ 423 h 431"/>
                <a:gd name="T46" fmla="*/ 30 w 138"/>
                <a:gd name="T47" fmla="*/ 414 h 431"/>
                <a:gd name="T48" fmla="*/ 43 w 138"/>
                <a:gd name="T49" fmla="*/ 405 h 431"/>
                <a:gd name="T50" fmla="*/ 57 w 138"/>
                <a:gd name="T51" fmla="*/ 394 h 431"/>
                <a:gd name="T52" fmla="*/ 68 w 138"/>
                <a:gd name="T53" fmla="*/ 384 h 431"/>
                <a:gd name="T54" fmla="*/ 80 w 138"/>
                <a:gd name="T55" fmla="*/ 371 h 431"/>
                <a:gd name="T56" fmla="*/ 90 w 138"/>
                <a:gd name="T57" fmla="*/ 359 h 431"/>
                <a:gd name="T58" fmla="*/ 100 w 138"/>
                <a:gd name="T59" fmla="*/ 345 h 431"/>
                <a:gd name="T60" fmla="*/ 109 w 138"/>
                <a:gd name="T61" fmla="*/ 330 h 431"/>
                <a:gd name="T62" fmla="*/ 116 w 138"/>
                <a:gd name="T63" fmla="*/ 316 h 431"/>
                <a:gd name="T64" fmla="*/ 123 w 138"/>
                <a:gd name="T65" fmla="*/ 300 h 431"/>
                <a:gd name="T66" fmla="*/ 128 w 138"/>
                <a:gd name="T67" fmla="*/ 283 h 431"/>
                <a:gd name="T68" fmla="*/ 133 w 138"/>
                <a:gd name="T69" fmla="*/ 268 h 431"/>
                <a:gd name="T70" fmla="*/ 136 w 138"/>
                <a:gd name="T71" fmla="*/ 250 h 431"/>
                <a:gd name="T72" fmla="*/ 138 w 138"/>
                <a:gd name="T73" fmla="*/ 233 h 431"/>
                <a:gd name="T74" fmla="*/ 138 w 138"/>
                <a:gd name="T75" fmla="*/ 215 h 431"/>
                <a:gd name="T76" fmla="*/ 138 w 138"/>
                <a:gd name="T77" fmla="*/ 215 h 431"/>
                <a:gd name="T78" fmla="*/ 138 w 138"/>
                <a:gd name="T79" fmla="*/ 198 h 431"/>
                <a:gd name="T80" fmla="*/ 136 w 138"/>
                <a:gd name="T81" fmla="*/ 180 h 431"/>
                <a:gd name="T82" fmla="*/ 133 w 138"/>
                <a:gd name="T83" fmla="*/ 163 h 431"/>
                <a:gd name="T84" fmla="*/ 128 w 138"/>
                <a:gd name="T85" fmla="*/ 146 h 431"/>
                <a:gd name="T86" fmla="*/ 123 w 138"/>
                <a:gd name="T87" fmla="*/ 131 h 431"/>
                <a:gd name="T88" fmla="*/ 116 w 138"/>
                <a:gd name="T89" fmla="*/ 115 h 431"/>
                <a:gd name="T90" fmla="*/ 109 w 138"/>
                <a:gd name="T91" fmla="*/ 100 h 431"/>
                <a:gd name="T92" fmla="*/ 100 w 138"/>
                <a:gd name="T93" fmla="*/ 86 h 431"/>
                <a:gd name="T94" fmla="*/ 90 w 138"/>
                <a:gd name="T95" fmla="*/ 72 h 431"/>
                <a:gd name="T96" fmla="*/ 80 w 138"/>
                <a:gd name="T97" fmla="*/ 60 h 431"/>
                <a:gd name="T98" fmla="*/ 68 w 138"/>
                <a:gd name="T99" fmla="*/ 47 h 431"/>
                <a:gd name="T100" fmla="*/ 57 w 138"/>
                <a:gd name="T101" fmla="*/ 36 h 431"/>
                <a:gd name="T102" fmla="*/ 43 w 138"/>
                <a:gd name="T103" fmla="*/ 25 h 431"/>
                <a:gd name="T104" fmla="*/ 30 w 138"/>
                <a:gd name="T105" fmla="*/ 16 h 431"/>
                <a:gd name="T106" fmla="*/ 15 w 138"/>
                <a:gd name="T107" fmla="*/ 7 h 431"/>
                <a:gd name="T108" fmla="*/ 0 w 138"/>
                <a:gd name="T109" fmla="*/ 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38" h="431">
                  <a:moveTo>
                    <a:pt x="0" y="0"/>
                  </a:moveTo>
                  <a:lnTo>
                    <a:pt x="0" y="85"/>
                  </a:lnTo>
                  <a:lnTo>
                    <a:pt x="0" y="85"/>
                  </a:lnTo>
                  <a:lnTo>
                    <a:pt x="15" y="96"/>
                  </a:lnTo>
                  <a:lnTo>
                    <a:pt x="27" y="110"/>
                  </a:lnTo>
                  <a:lnTo>
                    <a:pt x="38" y="124"/>
                  </a:lnTo>
                  <a:lnTo>
                    <a:pt x="47" y="141"/>
                  </a:lnTo>
                  <a:lnTo>
                    <a:pt x="56" y="158"/>
                  </a:lnTo>
                  <a:lnTo>
                    <a:pt x="61" y="177"/>
                  </a:lnTo>
                  <a:lnTo>
                    <a:pt x="64" y="195"/>
                  </a:lnTo>
                  <a:lnTo>
                    <a:pt x="65" y="215"/>
                  </a:lnTo>
                  <a:lnTo>
                    <a:pt x="65" y="215"/>
                  </a:lnTo>
                  <a:lnTo>
                    <a:pt x="64" y="235"/>
                  </a:lnTo>
                  <a:lnTo>
                    <a:pt x="61" y="254"/>
                  </a:lnTo>
                  <a:lnTo>
                    <a:pt x="56" y="272"/>
                  </a:lnTo>
                  <a:lnTo>
                    <a:pt x="47" y="290"/>
                  </a:lnTo>
                  <a:lnTo>
                    <a:pt x="38" y="305"/>
                  </a:lnTo>
                  <a:lnTo>
                    <a:pt x="27" y="321"/>
                  </a:lnTo>
                  <a:lnTo>
                    <a:pt x="15" y="333"/>
                  </a:lnTo>
                  <a:lnTo>
                    <a:pt x="0" y="346"/>
                  </a:lnTo>
                  <a:lnTo>
                    <a:pt x="0" y="431"/>
                  </a:lnTo>
                  <a:lnTo>
                    <a:pt x="0" y="431"/>
                  </a:lnTo>
                  <a:lnTo>
                    <a:pt x="15" y="423"/>
                  </a:lnTo>
                  <a:lnTo>
                    <a:pt x="30" y="414"/>
                  </a:lnTo>
                  <a:lnTo>
                    <a:pt x="43" y="405"/>
                  </a:lnTo>
                  <a:lnTo>
                    <a:pt x="57" y="394"/>
                  </a:lnTo>
                  <a:lnTo>
                    <a:pt x="68" y="384"/>
                  </a:lnTo>
                  <a:lnTo>
                    <a:pt x="80" y="371"/>
                  </a:lnTo>
                  <a:lnTo>
                    <a:pt x="90" y="359"/>
                  </a:lnTo>
                  <a:lnTo>
                    <a:pt x="100" y="345"/>
                  </a:lnTo>
                  <a:lnTo>
                    <a:pt x="109" y="330"/>
                  </a:lnTo>
                  <a:lnTo>
                    <a:pt x="116" y="316"/>
                  </a:lnTo>
                  <a:lnTo>
                    <a:pt x="123" y="300"/>
                  </a:lnTo>
                  <a:lnTo>
                    <a:pt x="128" y="283"/>
                  </a:lnTo>
                  <a:lnTo>
                    <a:pt x="133" y="268"/>
                  </a:lnTo>
                  <a:lnTo>
                    <a:pt x="136" y="250"/>
                  </a:lnTo>
                  <a:lnTo>
                    <a:pt x="138" y="233"/>
                  </a:lnTo>
                  <a:lnTo>
                    <a:pt x="138" y="215"/>
                  </a:lnTo>
                  <a:lnTo>
                    <a:pt x="138" y="215"/>
                  </a:lnTo>
                  <a:lnTo>
                    <a:pt x="138" y="198"/>
                  </a:lnTo>
                  <a:lnTo>
                    <a:pt x="136" y="180"/>
                  </a:lnTo>
                  <a:lnTo>
                    <a:pt x="133" y="163"/>
                  </a:lnTo>
                  <a:lnTo>
                    <a:pt x="128" y="146"/>
                  </a:lnTo>
                  <a:lnTo>
                    <a:pt x="123" y="131"/>
                  </a:lnTo>
                  <a:lnTo>
                    <a:pt x="116" y="115"/>
                  </a:lnTo>
                  <a:lnTo>
                    <a:pt x="109" y="100"/>
                  </a:lnTo>
                  <a:lnTo>
                    <a:pt x="100" y="86"/>
                  </a:lnTo>
                  <a:lnTo>
                    <a:pt x="90" y="72"/>
                  </a:lnTo>
                  <a:lnTo>
                    <a:pt x="80" y="60"/>
                  </a:lnTo>
                  <a:lnTo>
                    <a:pt x="68" y="47"/>
                  </a:lnTo>
                  <a:lnTo>
                    <a:pt x="57" y="36"/>
                  </a:lnTo>
                  <a:lnTo>
                    <a:pt x="43" y="25"/>
                  </a:lnTo>
                  <a:lnTo>
                    <a:pt x="30" y="16"/>
                  </a:lnTo>
                  <a:lnTo>
                    <a:pt x="15" y="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  <a:alpha val="3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118" name="Freeform 38"/>
            <p:cNvSpPr>
              <a:spLocks/>
            </p:cNvSpPr>
            <p:nvPr userDrawn="1"/>
          </p:nvSpPr>
          <p:spPr bwMode="auto">
            <a:xfrm>
              <a:off x="3195087" y="168988"/>
              <a:ext cx="450650" cy="656901"/>
            </a:xfrm>
            <a:custGeom>
              <a:avLst/>
              <a:gdLst>
                <a:gd name="T0" fmla="*/ 326 w 378"/>
                <a:gd name="T1" fmla="*/ 0 h 551"/>
                <a:gd name="T2" fmla="*/ 286 w 378"/>
                <a:gd name="T3" fmla="*/ 3 h 551"/>
                <a:gd name="T4" fmla="*/ 93 w 378"/>
                <a:gd name="T5" fmla="*/ 198 h 551"/>
                <a:gd name="T6" fmla="*/ 89 w 378"/>
                <a:gd name="T7" fmla="*/ 237 h 551"/>
                <a:gd name="T8" fmla="*/ 90 w 378"/>
                <a:gd name="T9" fmla="*/ 253 h 551"/>
                <a:gd name="T10" fmla="*/ 94 w 378"/>
                <a:gd name="T11" fmla="*/ 283 h 551"/>
                <a:gd name="T12" fmla="*/ 101 w 378"/>
                <a:gd name="T13" fmla="*/ 313 h 551"/>
                <a:gd name="T14" fmla="*/ 113 w 378"/>
                <a:gd name="T15" fmla="*/ 340 h 551"/>
                <a:gd name="T16" fmla="*/ 15 w 378"/>
                <a:gd name="T17" fmla="*/ 458 h 551"/>
                <a:gd name="T18" fmla="*/ 9 w 378"/>
                <a:gd name="T19" fmla="*/ 466 h 551"/>
                <a:gd name="T20" fmla="*/ 1 w 378"/>
                <a:gd name="T21" fmla="*/ 486 h 551"/>
                <a:gd name="T22" fmla="*/ 1 w 378"/>
                <a:gd name="T23" fmla="*/ 507 h 551"/>
                <a:gd name="T24" fmla="*/ 9 w 378"/>
                <a:gd name="T25" fmla="*/ 526 h 551"/>
                <a:gd name="T26" fmla="*/ 15 w 378"/>
                <a:gd name="T27" fmla="*/ 535 h 551"/>
                <a:gd name="T28" fmla="*/ 34 w 378"/>
                <a:gd name="T29" fmla="*/ 547 h 551"/>
                <a:gd name="T30" fmla="*/ 54 w 378"/>
                <a:gd name="T31" fmla="*/ 551 h 551"/>
                <a:gd name="T32" fmla="*/ 65 w 378"/>
                <a:gd name="T33" fmla="*/ 550 h 551"/>
                <a:gd name="T34" fmla="*/ 84 w 378"/>
                <a:gd name="T35" fmla="*/ 542 h 551"/>
                <a:gd name="T36" fmla="*/ 194 w 378"/>
                <a:gd name="T37" fmla="*/ 434 h 551"/>
                <a:gd name="T38" fmla="*/ 209 w 378"/>
                <a:gd name="T39" fmla="*/ 443 h 551"/>
                <a:gd name="T40" fmla="*/ 239 w 378"/>
                <a:gd name="T41" fmla="*/ 458 h 551"/>
                <a:gd name="T42" fmla="*/ 273 w 378"/>
                <a:gd name="T43" fmla="*/ 468 h 551"/>
                <a:gd name="T44" fmla="*/ 308 w 378"/>
                <a:gd name="T45" fmla="*/ 474 h 551"/>
                <a:gd name="T46" fmla="*/ 326 w 378"/>
                <a:gd name="T47" fmla="*/ 475 h 551"/>
                <a:gd name="T48" fmla="*/ 353 w 378"/>
                <a:gd name="T49" fmla="*/ 473 h 551"/>
                <a:gd name="T50" fmla="*/ 378 w 378"/>
                <a:gd name="T51" fmla="*/ 468 h 551"/>
                <a:gd name="T52" fmla="*/ 378 w 378"/>
                <a:gd name="T53" fmla="*/ 393 h 551"/>
                <a:gd name="T54" fmla="*/ 353 w 378"/>
                <a:gd name="T55" fmla="*/ 399 h 551"/>
                <a:gd name="T56" fmla="*/ 326 w 378"/>
                <a:gd name="T57" fmla="*/ 401 h 551"/>
                <a:gd name="T58" fmla="*/ 309 w 378"/>
                <a:gd name="T59" fmla="*/ 400 h 551"/>
                <a:gd name="T60" fmla="*/ 278 w 378"/>
                <a:gd name="T61" fmla="*/ 394 h 551"/>
                <a:gd name="T62" fmla="*/ 249 w 378"/>
                <a:gd name="T63" fmla="*/ 382 h 551"/>
                <a:gd name="T64" fmla="*/ 221 w 378"/>
                <a:gd name="T65" fmla="*/ 364 h 551"/>
                <a:gd name="T66" fmla="*/ 199 w 378"/>
                <a:gd name="T67" fmla="*/ 342 h 551"/>
                <a:gd name="T68" fmla="*/ 182 w 378"/>
                <a:gd name="T69" fmla="*/ 316 h 551"/>
                <a:gd name="T70" fmla="*/ 169 w 378"/>
                <a:gd name="T71" fmla="*/ 285 h 551"/>
                <a:gd name="T72" fmla="*/ 163 w 378"/>
                <a:gd name="T73" fmla="*/ 254 h 551"/>
                <a:gd name="T74" fmla="*/ 162 w 378"/>
                <a:gd name="T75" fmla="*/ 237 h 551"/>
                <a:gd name="T76" fmla="*/ 165 w 378"/>
                <a:gd name="T77" fmla="*/ 204 h 551"/>
                <a:gd name="T78" fmla="*/ 175 w 378"/>
                <a:gd name="T79" fmla="*/ 174 h 551"/>
                <a:gd name="T80" fmla="*/ 190 w 378"/>
                <a:gd name="T81" fmla="*/ 145 h 551"/>
                <a:gd name="T82" fmla="*/ 210 w 378"/>
                <a:gd name="T83" fmla="*/ 121 h 551"/>
                <a:gd name="T84" fmla="*/ 235 w 378"/>
                <a:gd name="T85" fmla="*/ 101 h 551"/>
                <a:gd name="T86" fmla="*/ 262 w 378"/>
                <a:gd name="T87" fmla="*/ 86 h 551"/>
                <a:gd name="T88" fmla="*/ 294 w 378"/>
                <a:gd name="T89" fmla="*/ 76 h 551"/>
                <a:gd name="T90" fmla="*/ 326 w 378"/>
                <a:gd name="T91" fmla="*/ 73 h 551"/>
                <a:gd name="T92" fmla="*/ 340 w 378"/>
                <a:gd name="T93" fmla="*/ 73 h 551"/>
                <a:gd name="T94" fmla="*/ 366 w 378"/>
                <a:gd name="T95" fmla="*/ 77 h 551"/>
                <a:gd name="T96" fmla="*/ 378 w 378"/>
                <a:gd name="T97" fmla="*/ 5 h 551"/>
                <a:gd name="T98" fmla="*/ 366 w 378"/>
                <a:gd name="T99" fmla="*/ 3 h 551"/>
                <a:gd name="T100" fmla="*/ 340 w 378"/>
                <a:gd name="T101" fmla="*/ 0 h 5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78" h="551">
                  <a:moveTo>
                    <a:pt x="326" y="0"/>
                  </a:moveTo>
                  <a:lnTo>
                    <a:pt x="326" y="0"/>
                  </a:lnTo>
                  <a:lnTo>
                    <a:pt x="306" y="1"/>
                  </a:lnTo>
                  <a:lnTo>
                    <a:pt x="286" y="3"/>
                  </a:lnTo>
                  <a:lnTo>
                    <a:pt x="93" y="198"/>
                  </a:lnTo>
                  <a:lnTo>
                    <a:pt x="93" y="198"/>
                  </a:lnTo>
                  <a:lnTo>
                    <a:pt x="90" y="216"/>
                  </a:lnTo>
                  <a:lnTo>
                    <a:pt x="89" y="237"/>
                  </a:lnTo>
                  <a:lnTo>
                    <a:pt x="89" y="237"/>
                  </a:lnTo>
                  <a:lnTo>
                    <a:pt x="90" y="253"/>
                  </a:lnTo>
                  <a:lnTo>
                    <a:pt x="91" y="269"/>
                  </a:lnTo>
                  <a:lnTo>
                    <a:pt x="94" y="283"/>
                  </a:lnTo>
                  <a:lnTo>
                    <a:pt x="97" y="298"/>
                  </a:lnTo>
                  <a:lnTo>
                    <a:pt x="101" y="313"/>
                  </a:lnTo>
                  <a:lnTo>
                    <a:pt x="106" y="326"/>
                  </a:lnTo>
                  <a:lnTo>
                    <a:pt x="113" y="340"/>
                  </a:lnTo>
                  <a:lnTo>
                    <a:pt x="120" y="353"/>
                  </a:lnTo>
                  <a:lnTo>
                    <a:pt x="15" y="458"/>
                  </a:lnTo>
                  <a:lnTo>
                    <a:pt x="15" y="458"/>
                  </a:lnTo>
                  <a:lnTo>
                    <a:pt x="9" y="466"/>
                  </a:lnTo>
                  <a:lnTo>
                    <a:pt x="4" y="476"/>
                  </a:lnTo>
                  <a:lnTo>
                    <a:pt x="1" y="486"/>
                  </a:lnTo>
                  <a:lnTo>
                    <a:pt x="0" y="497"/>
                  </a:lnTo>
                  <a:lnTo>
                    <a:pt x="1" y="507"/>
                  </a:lnTo>
                  <a:lnTo>
                    <a:pt x="4" y="516"/>
                  </a:lnTo>
                  <a:lnTo>
                    <a:pt x="9" y="526"/>
                  </a:lnTo>
                  <a:lnTo>
                    <a:pt x="15" y="535"/>
                  </a:lnTo>
                  <a:lnTo>
                    <a:pt x="15" y="535"/>
                  </a:lnTo>
                  <a:lnTo>
                    <a:pt x="24" y="542"/>
                  </a:lnTo>
                  <a:lnTo>
                    <a:pt x="34" y="547"/>
                  </a:lnTo>
                  <a:lnTo>
                    <a:pt x="44" y="550"/>
                  </a:lnTo>
                  <a:lnTo>
                    <a:pt x="54" y="551"/>
                  </a:lnTo>
                  <a:lnTo>
                    <a:pt x="54" y="551"/>
                  </a:lnTo>
                  <a:lnTo>
                    <a:pt x="65" y="550"/>
                  </a:lnTo>
                  <a:lnTo>
                    <a:pt x="75" y="547"/>
                  </a:lnTo>
                  <a:lnTo>
                    <a:pt x="84" y="542"/>
                  </a:lnTo>
                  <a:lnTo>
                    <a:pt x="93" y="535"/>
                  </a:lnTo>
                  <a:lnTo>
                    <a:pt x="194" y="434"/>
                  </a:lnTo>
                  <a:lnTo>
                    <a:pt x="194" y="434"/>
                  </a:lnTo>
                  <a:lnTo>
                    <a:pt x="209" y="443"/>
                  </a:lnTo>
                  <a:lnTo>
                    <a:pt x="224" y="451"/>
                  </a:lnTo>
                  <a:lnTo>
                    <a:pt x="239" y="458"/>
                  </a:lnTo>
                  <a:lnTo>
                    <a:pt x="256" y="463"/>
                  </a:lnTo>
                  <a:lnTo>
                    <a:pt x="273" y="468"/>
                  </a:lnTo>
                  <a:lnTo>
                    <a:pt x="290" y="472"/>
                  </a:lnTo>
                  <a:lnTo>
                    <a:pt x="308" y="474"/>
                  </a:lnTo>
                  <a:lnTo>
                    <a:pt x="326" y="475"/>
                  </a:lnTo>
                  <a:lnTo>
                    <a:pt x="326" y="475"/>
                  </a:lnTo>
                  <a:lnTo>
                    <a:pt x="340" y="474"/>
                  </a:lnTo>
                  <a:lnTo>
                    <a:pt x="353" y="473"/>
                  </a:lnTo>
                  <a:lnTo>
                    <a:pt x="366" y="470"/>
                  </a:lnTo>
                  <a:lnTo>
                    <a:pt x="378" y="468"/>
                  </a:lnTo>
                  <a:lnTo>
                    <a:pt x="378" y="393"/>
                  </a:lnTo>
                  <a:lnTo>
                    <a:pt x="378" y="393"/>
                  </a:lnTo>
                  <a:lnTo>
                    <a:pt x="366" y="396"/>
                  </a:lnTo>
                  <a:lnTo>
                    <a:pt x="353" y="399"/>
                  </a:lnTo>
                  <a:lnTo>
                    <a:pt x="340" y="400"/>
                  </a:lnTo>
                  <a:lnTo>
                    <a:pt x="326" y="401"/>
                  </a:lnTo>
                  <a:lnTo>
                    <a:pt x="326" y="401"/>
                  </a:lnTo>
                  <a:lnTo>
                    <a:pt x="309" y="400"/>
                  </a:lnTo>
                  <a:lnTo>
                    <a:pt x="294" y="398"/>
                  </a:lnTo>
                  <a:lnTo>
                    <a:pt x="278" y="394"/>
                  </a:lnTo>
                  <a:lnTo>
                    <a:pt x="262" y="388"/>
                  </a:lnTo>
                  <a:lnTo>
                    <a:pt x="249" y="382"/>
                  </a:lnTo>
                  <a:lnTo>
                    <a:pt x="235" y="373"/>
                  </a:lnTo>
                  <a:lnTo>
                    <a:pt x="221" y="364"/>
                  </a:lnTo>
                  <a:lnTo>
                    <a:pt x="210" y="353"/>
                  </a:lnTo>
                  <a:lnTo>
                    <a:pt x="199" y="342"/>
                  </a:lnTo>
                  <a:lnTo>
                    <a:pt x="190" y="329"/>
                  </a:lnTo>
                  <a:lnTo>
                    <a:pt x="182" y="316"/>
                  </a:lnTo>
                  <a:lnTo>
                    <a:pt x="175" y="301"/>
                  </a:lnTo>
                  <a:lnTo>
                    <a:pt x="169" y="285"/>
                  </a:lnTo>
                  <a:lnTo>
                    <a:pt x="165" y="270"/>
                  </a:lnTo>
                  <a:lnTo>
                    <a:pt x="163" y="254"/>
                  </a:lnTo>
                  <a:lnTo>
                    <a:pt x="162" y="237"/>
                  </a:lnTo>
                  <a:lnTo>
                    <a:pt x="162" y="237"/>
                  </a:lnTo>
                  <a:lnTo>
                    <a:pt x="163" y="221"/>
                  </a:lnTo>
                  <a:lnTo>
                    <a:pt x="165" y="204"/>
                  </a:lnTo>
                  <a:lnTo>
                    <a:pt x="169" y="188"/>
                  </a:lnTo>
                  <a:lnTo>
                    <a:pt x="175" y="174"/>
                  </a:lnTo>
                  <a:lnTo>
                    <a:pt x="182" y="159"/>
                  </a:lnTo>
                  <a:lnTo>
                    <a:pt x="190" y="145"/>
                  </a:lnTo>
                  <a:lnTo>
                    <a:pt x="199" y="133"/>
                  </a:lnTo>
                  <a:lnTo>
                    <a:pt x="210" y="121"/>
                  </a:lnTo>
                  <a:lnTo>
                    <a:pt x="221" y="111"/>
                  </a:lnTo>
                  <a:lnTo>
                    <a:pt x="235" y="101"/>
                  </a:lnTo>
                  <a:lnTo>
                    <a:pt x="249" y="93"/>
                  </a:lnTo>
                  <a:lnTo>
                    <a:pt x="262" y="86"/>
                  </a:lnTo>
                  <a:lnTo>
                    <a:pt x="278" y="81"/>
                  </a:lnTo>
                  <a:lnTo>
                    <a:pt x="294" y="76"/>
                  </a:lnTo>
                  <a:lnTo>
                    <a:pt x="309" y="74"/>
                  </a:lnTo>
                  <a:lnTo>
                    <a:pt x="326" y="73"/>
                  </a:lnTo>
                  <a:lnTo>
                    <a:pt x="326" y="73"/>
                  </a:lnTo>
                  <a:lnTo>
                    <a:pt x="340" y="73"/>
                  </a:lnTo>
                  <a:lnTo>
                    <a:pt x="353" y="75"/>
                  </a:lnTo>
                  <a:lnTo>
                    <a:pt x="366" y="77"/>
                  </a:lnTo>
                  <a:lnTo>
                    <a:pt x="378" y="82"/>
                  </a:lnTo>
                  <a:lnTo>
                    <a:pt x="378" y="5"/>
                  </a:lnTo>
                  <a:lnTo>
                    <a:pt x="378" y="5"/>
                  </a:lnTo>
                  <a:lnTo>
                    <a:pt x="366" y="3"/>
                  </a:lnTo>
                  <a:lnTo>
                    <a:pt x="353" y="1"/>
                  </a:lnTo>
                  <a:lnTo>
                    <a:pt x="340" y="0"/>
                  </a:lnTo>
                  <a:lnTo>
                    <a:pt x="326" y="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  <a:alpha val="3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119" name="Freeform 42"/>
            <p:cNvSpPr>
              <a:spLocks/>
            </p:cNvSpPr>
            <p:nvPr userDrawn="1"/>
          </p:nvSpPr>
          <p:spPr bwMode="auto">
            <a:xfrm>
              <a:off x="2435657" y="1327973"/>
              <a:ext cx="194328" cy="664054"/>
            </a:xfrm>
            <a:custGeom>
              <a:avLst/>
              <a:gdLst>
                <a:gd name="T0" fmla="*/ 74 w 163"/>
                <a:gd name="T1" fmla="*/ 186 h 557"/>
                <a:gd name="T2" fmla="*/ 76 w 163"/>
                <a:gd name="T3" fmla="*/ 166 h 557"/>
                <a:gd name="T4" fmla="*/ 82 w 163"/>
                <a:gd name="T5" fmla="*/ 147 h 557"/>
                <a:gd name="T6" fmla="*/ 89 w 163"/>
                <a:gd name="T7" fmla="*/ 129 h 557"/>
                <a:gd name="T8" fmla="*/ 100 w 163"/>
                <a:gd name="T9" fmla="*/ 115 h 557"/>
                <a:gd name="T10" fmla="*/ 113 w 163"/>
                <a:gd name="T11" fmla="*/ 101 h 557"/>
                <a:gd name="T12" fmla="*/ 128 w 163"/>
                <a:gd name="T13" fmla="*/ 90 h 557"/>
                <a:gd name="T14" fmla="*/ 145 w 163"/>
                <a:gd name="T15" fmla="*/ 81 h 557"/>
                <a:gd name="T16" fmla="*/ 163 w 163"/>
                <a:gd name="T17" fmla="*/ 76 h 557"/>
                <a:gd name="T18" fmla="*/ 163 w 163"/>
                <a:gd name="T19" fmla="*/ 0 h 557"/>
                <a:gd name="T20" fmla="*/ 130 w 163"/>
                <a:gd name="T21" fmla="*/ 7 h 557"/>
                <a:gd name="T22" fmla="*/ 99 w 163"/>
                <a:gd name="T23" fmla="*/ 21 h 557"/>
                <a:gd name="T24" fmla="*/ 71 w 163"/>
                <a:gd name="T25" fmla="*/ 38 h 557"/>
                <a:gd name="T26" fmla="*/ 47 w 163"/>
                <a:gd name="T27" fmla="*/ 61 h 557"/>
                <a:gd name="T28" fmla="*/ 27 w 163"/>
                <a:gd name="T29" fmla="*/ 88 h 557"/>
                <a:gd name="T30" fmla="*/ 13 w 163"/>
                <a:gd name="T31" fmla="*/ 118 h 557"/>
                <a:gd name="T32" fmla="*/ 3 w 163"/>
                <a:gd name="T33" fmla="*/ 150 h 557"/>
                <a:gd name="T34" fmla="*/ 0 w 163"/>
                <a:gd name="T35" fmla="*/ 186 h 557"/>
                <a:gd name="T36" fmla="*/ 1 w 163"/>
                <a:gd name="T37" fmla="*/ 202 h 557"/>
                <a:gd name="T38" fmla="*/ 10 w 163"/>
                <a:gd name="T39" fmla="*/ 242 h 557"/>
                <a:gd name="T40" fmla="*/ 27 w 163"/>
                <a:gd name="T41" fmla="*/ 289 h 557"/>
                <a:gd name="T42" fmla="*/ 63 w 163"/>
                <a:gd name="T43" fmla="*/ 369 h 557"/>
                <a:gd name="T44" fmla="*/ 116 w 163"/>
                <a:gd name="T45" fmla="*/ 473 h 557"/>
                <a:gd name="T46" fmla="*/ 163 w 163"/>
                <a:gd name="T47" fmla="*/ 557 h 557"/>
                <a:gd name="T48" fmla="*/ 163 w 163"/>
                <a:gd name="T49" fmla="*/ 295 h 557"/>
                <a:gd name="T50" fmla="*/ 145 w 163"/>
                <a:gd name="T51" fmla="*/ 289 h 557"/>
                <a:gd name="T52" fmla="*/ 128 w 163"/>
                <a:gd name="T53" fmla="*/ 281 h 557"/>
                <a:gd name="T54" fmla="*/ 113 w 163"/>
                <a:gd name="T55" fmla="*/ 270 h 557"/>
                <a:gd name="T56" fmla="*/ 100 w 163"/>
                <a:gd name="T57" fmla="*/ 257 h 557"/>
                <a:gd name="T58" fmla="*/ 89 w 163"/>
                <a:gd name="T59" fmla="*/ 241 h 557"/>
                <a:gd name="T60" fmla="*/ 82 w 163"/>
                <a:gd name="T61" fmla="*/ 224 h 557"/>
                <a:gd name="T62" fmla="*/ 76 w 163"/>
                <a:gd name="T63" fmla="*/ 205 h 557"/>
                <a:gd name="T64" fmla="*/ 74 w 163"/>
                <a:gd name="T65" fmla="*/ 186 h 5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63" h="557">
                  <a:moveTo>
                    <a:pt x="74" y="186"/>
                  </a:moveTo>
                  <a:lnTo>
                    <a:pt x="74" y="186"/>
                  </a:lnTo>
                  <a:lnTo>
                    <a:pt x="75" y="175"/>
                  </a:lnTo>
                  <a:lnTo>
                    <a:pt x="76" y="166"/>
                  </a:lnTo>
                  <a:lnTo>
                    <a:pt x="78" y="157"/>
                  </a:lnTo>
                  <a:lnTo>
                    <a:pt x="82" y="147"/>
                  </a:lnTo>
                  <a:lnTo>
                    <a:pt x="85" y="138"/>
                  </a:lnTo>
                  <a:lnTo>
                    <a:pt x="89" y="129"/>
                  </a:lnTo>
                  <a:lnTo>
                    <a:pt x="94" y="122"/>
                  </a:lnTo>
                  <a:lnTo>
                    <a:pt x="100" y="115"/>
                  </a:lnTo>
                  <a:lnTo>
                    <a:pt x="107" y="108"/>
                  </a:lnTo>
                  <a:lnTo>
                    <a:pt x="113" y="101"/>
                  </a:lnTo>
                  <a:lnTo>
                    <a:pt x="120" y="95"/>
                  </a:lnTo>
                  <a:lnTo>
                    <a:pt x="128" y="90"/>
                  </a:lnTo>
                  <a:lnTo>
                    <a:pt x="136" y="86"/>
                  </a:lnTo>
                  <a:lnTo>
                    <a:pt x="145" y="81"/>
                  </a:lnTo>
                  <a:lnTo>
                    <a:pt x="154" y="78"/>
                  </a:lnTo>
                  <a:lnTo>
                    <a:pt x="163" y="76"/>
                  </a:lnTo>
                  <a:lnTo>
                    <a:pt x="163" y="0"/>
                  </a:lnTo>
                  <a:lnTo>
                    <a:pt x="163" y="0"/>
                  </a:lnTo>
                  <a:lnTo>
                    <a:pt x="146" y="3"/>
                  </a:lnTo>
                  <a:lnTo>
                    <a:pt x="130" y="7"/>
                  </a:lnTo>
                  <a:lnTo>
                    <a:pt x="114" y="13"/>
                  </a:lnTo>
                  <a:lnTo>
                    <a:pt x="99" y="21"/>
                  </a:lnTo>
                  <a:lnTo>
                    <a:pt x="85" y="29"/>
                  </a:lnTo>
                  <a:lnTo>
                    <a:pt x="71" y="38"/>
                  </a:lnTo>
                  <a:lnTo>
                    <a:pt x="59" y="50"/>
                  </a:lnTo>
                  <a:lnTo>
                    <a:pt x="47" y="61"/>
                  </a:lnTo>
                  <a:lnTo>
                    <a:pt x="37" y="74"/>
                  </a:lnTo>
                  <a:lnTo>
                    <a:pt x="27" y="88"/>
                  </a:lnTo>
                  <a:lnTo>
                    <a:pt x="19" y="102"/>
                  </a:lnTo>
                  <a:lnTo>
                    <a:pt x="13" y="118"/>
                  </a:lnTo>
                  <a:lnTo>
                    <a:pt x="7" y="134"/>
                  </a:lnTo>
                  <a:lnTo>
                    <a:pt x="3" y="150"/>
                  </a:lnTo>
                  <a:lnTo>
                    <a:pt x="1" y="168"/>
                  </a:lnTo>
                  <a:lnTo>
                    <a:pt x="0" y="186"/>
                  </a:lnTo>
                  <a:lnTo>
                    <a:pt x="0" y="186"/>
                  </a:lnTo>
                  <a:lnTo>
                    <a:pt x="1" y="202"/>
                  </a:lnTo>
                  <a:lnTo>
                    <a:pt x="5" y="220"/>
                  </a:lnTo>
                  <a:lnTo>
                    <a:pt x="10" y="242"/>
                  </a:lnTo>
                  <a:lnTo>
                    <a:pt x="19" y="265"/>
                  </a:lnTo>
                  <a:lnTo>
                    <a:pt x="27" y="289"/>
                  </a:lnTo>
                  <a:lnTo>
                    <a:pt x="39" y="316"/>
                  </a:lnTo>
                  <a:lnTo>
                    <a:pt x="63" y="369"/>
                  </a:lnTo>
                  <a:lnTo>
                    <a:pt x="90" y="422"/>
                  </a:lnTo>
                  <a:lnTo>
                    <a:pt x="116" y="473"/>
                  </a:lnTo>
                  <a:lnTo>
                    <a:pt x="142" y="519"/>
                  </a:lnTo>
                  <a:lnTo>
                    <a:pt x="163" y="557"/>
                  </a:lnTo>
                  <a:lnTo>
                    <a:pt x="163" y="295"/>
                  </a:lnTo>
                  <a:lnTo>
                    <a:pt x="163" y="295"/>
                  </a:lnTo>
                  <a:lnTo>
                    <a:pt x="154" y="293"/>
                  </a:lnTo>
                  <a:lnTo>
                    <a:pt x="145" y="289"/>
                  </a:lnTo>
                  <a:lnTo>
                    <a:pt x="136" y="285"/>
                  </a:lnTo>
                  <a:lnTo>
                    <a:pt x="128" y="281"/>
                  </a:lnTo>
                  <a:lnTo>
                    <a:pt x="120" y="276"/>
                  </a:lnTo>
                  <a:lnTo>
                    <a:pt x="113" y="270"/>
                  </a:lnTo>
                  <a:lnTo>
                    <a:pt x="107" y="263"/>
                  </a:lnTo>
                  <a:lnTo>
                    <a:pt x="100" y="257"/>
                  </a:lnTo>
                  <a:lnTo>
                    <a:pt x="94" y="249"/>
                  </a:lnTo>
                  <a:lnTo>
                    <a:pt x="89" y="241"/>
                  </a:lnTo>
                  <a:lnTo>
                    <a:pt x="85" y="233"/>
                  </a:lnTo>
                  <a:lnTo>
                    <a:pt x="82" y="224"/>
                  </a:lnTo>
                  <a:lnTo>
                    <a:pt x="78" y="215"/>
                  </a:lnTo>
                  <a:lnTo>
                    <a:pt x="76" y="205"/>
                  </a:lnTo>
                  <a:lnTo>
                    <a:pt x="75" y="195"/>
                  </a:lnTo>
                  <a:lnTo>
                    <a:pt x="74" y="186"/>
                  </a:lnTo>
                  <a:lnTo>
                    <a:pt x="74" y="186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  <a:alpha val="3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120" name="Freeform 46"/>
            <p:cNvSpPr>
              <a:spLocks/>
            </p:cNvSpPr>
            <p:nvPr userDrawn="1"/>
          </p:nvSpPr>
          <p:spPr bwMode="auto">
            <a:xfrm>
              <a:off x="2430888" y="4684322"/>
              <a:ext cx="199097" cy="323086"/>
            </a:xfrm>
            <a:custGeom>
              <a:avLst/>
              <a:gdLst>
                <a:gd name="T0" fmla="*/ 167 w 167"/>
                <a:gd name="T1" fmla="*/ 0 h 271"/>
                <a:gd name="T2" fmla="*/ 0 w 167"/>
                <a:gd name="T3" fmla="*/ 167 h 271"/>
                <a:gd name="T4" fmla="*/ 103 w 167"/>
                <a:gd name="T5" fmla="*/ 271 h 271"/>
                <a:gd name="T6" fmla="*/ 137 w 167"/>
                <a:gd name="T7" fmla="*/ 259 h 271"/>
                <a:gd name="T8" fmla="*/ 137 w 167"/>
                <a:gd name="T9" fmla="*/ 201 h 271"/>
                <a:gd name="T10" fmla="*/ 167 w 167"/>
                <a:gd name="T11" fmla="*/ 173 h 271"/>
                <a:gd name="T12" fmla="*/ 167 w 167"/>
                <a:gd name="T13" fmla="*/ 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7" h="271">
                  <a:moveTo>
                    <a:pt x="167" y="0"/>
                  </a:moveTo>
                  <a:lnTo>
                    <a:pt x="0" y="167"/>
                  </a:lnTo>
                  <a:lnTo>
                    <a:pt x="103" y="271"/>
                  </a:lnTo>
                  <a:lnTo>
                    <a:pt x="137" y="259"/>
                  </a:lnTo>
                  <a:lnTo>
                    <a:pt x="137" y="201"/>
                  </a:lnTo>
                  <a:lnTo>
                    <a:pt x="167" y="173"/>
                  </a:lnTo>
                  <a:lnTo>
                    <a:pt x="167" y="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  <a:alpha val="3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pic>
          <p:nvPicPr>
            <p:cNvPr id="121" name="그림 120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8100000" flipH="1">
              <a:off x="1858594" y="2891696"/>
              <a:ext cx="297062" cy="823433"/>
            </a:xfrm>
            <a:prstGeom prst="rect">
              <a:avLst/>
            </a:prstGeom>
          </p:spPr>
        </p:pic>
        <p:sp>
          <p:nvSpPr>
            <p:cNvPr id="122" name="Freeform 118"/>
            <p:cNvSpPr>
              <a:spLocks/>
            </p:cNvSpPr>
            <p:nvPr userDrawn="1"/>
          </p:nvSpPr>
          <p:spPr bwMode="auto">
            <a:xfrm>
              <a:off x="1659537" y="3107047"/>
              <a:ext cx="960910" cy="962103"/>
            </a:xfrm>
            <a:custGeom>
              <a:avLst/>
              <a:gdLst>
                <a:gd name="T0" fmla="*/ 0 w 806"/>
                <a:gd name="T1" fmla="*/ 0 h 807"/>
                <a:gd name="T2" fmla="*/ 806 w 806"/>
                <a:gd name="T3" fmla="*/ 807 h 807"/>
                <a:gd name="T4" fmla="*/ 0 w 806"/>
                <a:gd name="T5" fmla="*/ 807 h 807"/>
                <a:gd name="T6" fmla="*/ 0 w 806"/>
                <a:gd name="T7" fmla="*/ 0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0"/>
                  </a:moveTo>
                  <a:lnTo>
                    <a:pt x="806" y="807"/>
                  </a:lnTo>
                  <a:lnTo>
                    <a:pt x="0" y="8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A8D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grpSp>
          <p:nvGrpSpPr>
            <p:cNvPr id="123" name="그룹 122"/>
            <p:cNvGrpSpPr/>
            <p:nvPr userDrawn="1"/>
          </p:nvGrpSpPr>
          <p:grpSpPr>
            <a:xfrm>
              <a:off x="1659537" y="3390790"/>
              <a:ext cx="305202" cy="678359"/>
              <a:chOff x="2209800" y="4519614"/>
              <a:chExt cx="406400" cy="903287"/>
            </a:xfrm>
            <a:solidFill>
              <a:schemeClr val="accent1">
                <a:lumMod val="50000"/>
              </a:schemeClr>
            </a:solidFill>
          </p:grpSpPr>
          <p:sp>
            <p:nvSpPr>
              <p:cNvPr id="124" name="Freeform 9"/>
              <p:cNvSpPr>
                <a:spLocks/>
              </p:cNvSpPr>
              <p:nvPr userDrawn="1"/>
            </p:nvSpPr>
            <p:spPr bwMode="auto">
              <a:xfrm>
                <a:off x="2209800" y="4519614"/>
                <a:ext cx="171450" cy="385763"/>
              </a:xfrm>
              <a:custGeom>
                <a:avLst/>
                <a:gdLst>
                  <a:gd name="T0" fmla="*/ 0 w 108"/>
                  <a:gd name="T1" fmla="*/ 0 h 243"/>
                  <a:gd name="T2" fmla="*/ 0 w 108"/>
                  <a:gd name="T3" fmla="*/ 243 h 243"/>
                  <a:gd name="T4" fmla="*/ 0 w 108"/>
                  <a:gd name="T5" fmla="*/ 243 h 243"/>
                  <a:gd name="T6" fmla="*/ 11 w 108"/>
                  <a:gd name="T7" fmla="*/ 242 h 243"/>
                  <a:gd name="T8" fmla="*/ 22 w 108"/>
                  <a:gd name="T9" fmla="*/ 239 h 243"/>
                  <a:gd name="T10" fmla="*/ 33 w 108"/>
                  <a:gd name="T11" fmla="*/ 234 h 243"/>
                  <a:gd name="T12" fmla="*/ 42 w 108"/>
                  <a:gd name="T13" fmla="*/ 230 h 243"/>
                  <a:gd name="T14" fmla="*/ 51 w 108"/>
                  <a:gd name="T15" fmla="*/ 224 h 243"/>
                  <a:gd name="T16" fmla="*/ 61 w 108"/>
                  <a:gd name="T17" fmla="*/ 218 h 243"/>
                  <a:gd name="T18" fmla="*/ 69 w 108"/>
                  <a:gd name="T19" fmla="*/ 210 h 243"/>
                  <a:gd name="T20" fmla="*/ 77 w 108"/>
                  <a:gd name="T21" fmla="*/ 203 h 243"/>
                  <a:gd name="T22" fmla="*/ 83 w 108"/>
                  <a:gd name="T23" fmla="*/ 195 h 243"/>
                  <a:gd name="T24" fmla="*/ 89 w 108"/>
                  <a:gd name="T25" fmla="*/ 185 h 243"/>
                  <a:gd name="T26" fmla="*/ 94 w 108"/>
                  <a:gd name="T27" fmla="*/ 176 h 243"/>
                  <a:gd name="T28" fmla="*/ 100 w 108"/>
                  <a:gd name="T29" fmla="*/ 165 h 243"/>
                  <a:gd name="T30" fmla="*/ 103 w 108"/>
                  <a:gd name="T31" fmla="*/ 155 h 243"/>
                  <a:gd name="T32" fmla="*/ 106 w 108"/>
                  <a:gd name="T33" fmla="*/ 145 h 243"/>
                  <a:gd name="T34" fmla="*/ 107 w 108"/>
                  <a:gd name="T35" fmla="*/ 133 h 243"/>
                  <a:gd name="T36" fmla="*/ 108 w 108"/>
                  <a:gd name="T37" fmla="*/ 122 h 243"/>
                  <a:gd name="T38" fmla="*/ 108 w 108"/>
                  <a:gd name="T39" fmla="*/ 122 h 243"/>
                  <a:gd name="T40" fmla="*/ 107 w 108"/>
                  <a:gd name="T41" fmla="*/ 110 h 243"/>
                  <a:gd name="T42" fmla="*/ 106 w 108"/>
                  <a:gd name="T43" fmla="*/ 99 h 243"/>
                  <a:gd name="T44" fmla="*/ 103 w 108"/>
                  <a:gd name="T45" fmla="*/ 88 h 243"/>
                  <a:gd name="T46" fmla="*/ 100 w 108"/>
                  <a:gd name="T47" fmla="*/ 77 h 243"/>
                  <a:gd name="T48" fmla="*/ 94 w 108"/>
                  <a:gd name="T49" fmla="*/ 67 h 243"/>
                  <a:gd name="T50" fmla="*/ 89 w 108"/>
                  <a:gd name="T51" fmla="*/ 58 h 243"/>
                  <a:gd name="T52" fmla="*/ 83 w 108"/>
                  <a:gd name="T53" fmla="*/ 48 h 243"/>
                  <a:gd name="T54" fmla="*/ 77 w 108"/>
                  <a:gd name="T55" fmla="*/ 40 h 243"/>
                  <a:gd name="T56" fmla="*/ 69 w 108"/>
                  <a:gd name="T57" fmla="*/ 32 h 243"/>
                  <a:gd name="T58" fmla="*/ 61 w 108"/>
                  <a:gd name="T59" fmla="*/ 25 h 243"/>
                  <a:gd name="T60" fmla="*/ 51 w 108"/>
                  <a:gd name="T61" fmla="*/ 19 h 243"/>
                  <a:gd name="T62" fmla="*/ 42 w 108"/>
                  <a:gd name="T63" fmla="*/ 13 h 243"/>
                  <a:gd name="T64" fmla="*/ 33 w 108"/>
                  <a:gd name="T65" fmla="*/ 9 h 243"/>
                  <a:gd name="T66" fmla="*/ 22 w 108"/>
                  <a:gd name="T67" fmla="*/ 4 h 243"/>
                  <a:gd name="T68" fmla="*/ 11 w 108"/>
                  <a:gd name="T69" fmla="*/ 1 h 243"/>
                  <a:gd name="T70" fmla="*/ 0 w 108"/>
                  <a:gd name="T71" fmla="*/ 0 h 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08" h="243">
                    <a:moveTo>
                      <a:pt x="0" y="0"/>
                    </a:moveTo>
                    <a:lnTo>
                      <a:pt x="0" y="243"/>
                    </a:lnTo>
                    <a:lnTo>
                      <a:pt x="0" y="243"/>
                    </a:lnTo>
                    <a:lnTo>
                      <a:pt x="11" y="242"/>
                    </a:lnTo>
                    <a:lnTo>
                      <a:pt x="22" y="239"/>
                    </a:lnTo>
                    <a:lnTo>
                      <a:pt x="33" y="234"/>
                    </a:lnTo>
                    <a:lnTo>
                      <a:pt x="42" y="230"/>
                    </a:lnTo>
                    <a:lnTo>
                      <a:pt x="51" y="224"/>
                    </a:lnTo>
                    <a:lnTo>
                      <a:pt x="61" y="218"/>
                    </a:lnTo>
                    <a:lnTo>
                      <a:pt x="69" y="210"/>
                    </a:lnTo>
                    <a:lnTo>
                      <a:pt x="77" y="203"/>
                    </a:lnTo>
                    <a:lnTo>
                      <a:pt x="83" y="195"/>
                    </a:lnTo>
                    <a:lnTo>
                      <a:pt x="89" y="185"/>
                    </a:lnTo>
                    <a:lnTo>
                      <a:pt x="94" y="176"/>
                    </a:lnTo>
                    <a:lnTo>
                      <a:pt x="100" y="165"/>
                    </a:lnTo>
                    <a:lnTo>
                      <a:pt x="103" y="155"/>
                    </a:lnTo>
                    <a:lnTo>
                      <a:pt x="106" y="145"/>
                    </a:lnTo>
                    <a:lnTo>
                      <a:pt x="107" y="133"/>
                    </a:lnTo>
                    <a:lnTo>
                      <a:pt x="108" y="122"/>
                    </a:lnTo>
                    <a:lnTo>
                      <a:pt x="108" y="122"/>
                    </a:lnTo>
                    <a:lnTo>
                      <a:pt x="107" y="110"/>
                    </a:lnTo>
                    <a:lnTo>
                      <a:pt x="106" y="99"/>
                    </a:lnTo>
                    <a:lnTo>
                      <a:pt x="103" y="88"/>
                    </a:lnTo>
                    <a:lnTo>
                      <a:pt x="100" y="77"/>
                    </a:lnTo>
                    <a:lnTo>
                      <a:pt x="94" y="67"/>
                    </a:lnTo>
                    <a:lnTo>
                      <a:pt x="89" y="58"/>
                    </a:lnTo>
                    <a:lnTo>
                      <a:pt x="83" y="48"/>
                    </a:lnTo>
                    <a:lnTo>
                      <a:pt x="77" y="40"/>
                    </a:lnTo>
                    <a:lnTo>
                      <a:pt x="69" y="32"/>
                    </a:lnTo>
                    <a:lnTo>
                      <a:pt x="61" y="25"/>
                    </a:lnTo>
                    <a:lnTo>
                      <a:pt x="51" y="19"/>
                    </a:lnTo>
                    <a:lnTo>
                      <a:pt x="42" y="13"/>
                    </a:lnTo>
                    <a:lnTo>
                      <a:pt x="33" y="9"/>
                    </a:lnTo>
                    <a:lnTo>
                      <a:pt x="22" y="4"/>
                    </a:lnTo>
                    <a:lnTo>
                      <a:pt x="11" y="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  <a:alpha val="3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ko-KR" altLang="en-US" sz="2400"/>
              </a:p>
            </p:txBody>
          </p:sp>
          <p:sp>
            <p:nvSpPr>
              <p:cNvPr id="125" name="Freeform 11"/>
              <p:cNvSpPr>
                <a:spLocks/>
              </p:cNvSpPr>
              <p:nvPr userDrawn="1"/>
            </p:nvSpPr>
            <p:spPr bwMode="auto">
              <a:xfrm>
                <a:off x="2209800" y="4935538"/>
                <a:ext cx="406400" cy="487363"/>
              </a:xfrm>
              <a:custGeom>
                <a:avLst/>
                <a:gdLst>
                  <a:gd name="T0" fmla="*/ 35 w 256"/>
                  <a:gd name="T1" fmla="*/ 0 h 307"/>
                  <a:gd name="T2" fmla="*/ 0 w 256"/>
                  <a:gd name="T3" fmla="*/ 0 h 307"/>
                  <a:gd name="T4" fmla="*/ 0 w 256"/>
                  <a:gd name="T5" fmla="*/ 307 h 307"/>
                  <a:gd name="T6" fmla="*/ 126 w 256"/>
                  <a:gd name="T7" fmla="*/ 307 h 307"/>
                  <a:gd name="T8" fmla="*/ 126 w 256"/>
                  <a:gd name="T9" fmla="*/ 215 h 307"/>
                  <a:gd name="T10" fmla="*/ 144 w 256"/>
                  <a:gd name="T11" fmla="*/ 215 h 307"/>
                  <a:gd name="T12" fmla="*/ 144 w 256"/>
                  <a:gd name="T13" fmla="*/ 307 h 307"/>
                  <a:gd name="T14" fmla="*/ 256 w 256"/>
                  <a:gd name="T15" fmla="*/ 307 h 307"/>
                  <a:gd name="T16" fmla="*/ 256 w 256"/>
                  <a:gd name="T17" fmla="*/ 134 h 307"/>
                  <a:gd name="T18" fmla="*/ 256 w 256"/>
                  <a:gd name="T19" fmla="*/ 134 h 307"/>
                  <a:gd name="T20" fmla="*/ 255 w 256"/>
                  <a:gd name="T21" fmla="*/ 128 h 307"/>
                  <a:gd name="T22" fmla="*/ 255 w 256"/>
                  <a:gd name="T23" fmla="*/ 128 h 307"/>
                  <a:gd name="T24" fmla="*/ 255 w 256"/>
                  <a:gd name="T25" fmla="*/ 123 h 307"/>
                  <a:gd name="T26" fmla="*/ 255 w 256"/>
                  <a:gd name="T27" fmla="*/ 123 h 307"/>
                  <a:gd name="T28" fmla="*/ 254 w 256"/>
                  <a:gd name="T29" fmla="*/ 121 h 307"/>
                  <a:gd name="T30" fmla="*/ 254 w 256"/>
                  <a:gd name="T31" fmla="*/ 121 h 307"/>
                  <a:gd name="T32" fmla="*/ 253 w 256"/>
                  <a:gd name="T33" fmla="*/ 113 h 307"/>
                  <a:gd name="T34" fmla="*/ 251 w 256"/>
                  <a:gd name="T35" fmla="*/ 104 h 307"/>
                  <a:gd name="T36" fmla="*/ 248 w 256"/>
                  <a:gd name="T37" fmla="*/ 97 h 307"/>
                  <a:gd name="T38" fmla="*/ 244 w 256"/>
                  <a:gd name="T39" fmla="*/ 90 h 307"/>
                  <a:gd name="T40" fmla="*/ 240 w 256"/>
                  <a:gd name="T41" fmla="*/ 82 h 307"/>
                  <a:gd name="T42" fmla="*/ 235 w 256"/>
                  <a:gd name="T43" fmla="*/ 76 h 307"/>
                  <a:gd name="T44" fmla="*/ 225 w 256"/>
                  <a:gd name="T45" fmla="*/ 63 h 307"/>
                  <a:gd name="T46" fmla="*/ 212 w 256"/>
                  <a:gd name="T47" fmla="*/ 53 h 307"/>
                  <a:gd name="T48" fmla="*/ 199 w 256"/>
                  <a:gd name="T49" fmla="*/ 44 h 307"/>
                  <a:gd name="T50" fmla="*/ 184 w 256"/>
                  <a:gd name="T51" fmla="*/ 35 h 307"/>
                  <a:gd name="T52" fmla="*/ 169 w 256"/>
                  <a:gd name="T53" fmla="*/ 28 h 307"/>
                  <a:gd name="T54" fmla="*/ 152 w 256"/>
                  <a:gd name="T55" fmla="*/ 22 h 307"/>
                  <a:gd name="T56" fmla="*/ 135 w 256"/>
                  <a:gd name="T57" fmla="*/ 16 h 307"/>
                  <a:gd name="T58" fmla="*/ 119 w 256"/>
                  <a:gd name="T59" fmla="*/ 12 h 307"/>
                  <a:gd name="T60" fmla="*/ 103 w 256"/>
                  <a:gd name="T61" fmla="*/ 8 h 307"/>
                  <a:gd name="T62" fmla="*/ 72 w 256"/>
                  <a:gd name="T63" fmla="*/ 4 h 307"/>
                  <a:gd name="T64" fmla="*/ 46 w 256"/>
                  <a:gd name="T65" fmla="*/ 1 h 307"/>
                  <a:gd name="T66" fmla="*/ 46 w 256"/>
                  <a:gd name="T67" fmla="*/ 1 h 307"/>
                  <a:gd name="T68" fmla="*/ 40 w 256"/>
                  <a:gd name="T69" fmla="*/ 0 h 307"/>
                  <a:gd name="T70" fmla="*/ 35 w 256"/>
                  <a:gd name="T71" fmla="*/ 0 h 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56" h="307">
                    <a:moveTo>
                      <a:pt x="35" y="0"/>
                    </a:moveTo>
                    <a:lnTo>
                      <a:pt x="0" y="0"/>
                    </a:lnTo>
                    <a:lnTo>
                      <a:pt x="0" y="307"/>
                    </a:lnTo>
                    <a:lnTo>
                      <a:pt x="126" y="307"/>
                    </a:lnTo>
                    <a:lnTo>
                      <a:pt x="126" y="215"/>
                    </a:lnTo>
                    <a:lnTo>
                      <a:pt x="144" y="215"/>
                    </a:lnTo>
                    <a:lnTo>
                      <a:pt x="144" y="307"/>
                    </a:lnTo>
                    <a:lnTo>
                      <a:pt x="256" y="307"/>
                    </a:lnTo>
                    <a:lnTo>
                      <a:pt x="256" y="134"/>
                    </a:lnTo>
                    <a:lnTo>
                      <a:pt x="256" y="134"/>
                    </a:lnTo>
                    <a:lnTo>
                      <a:pt x="255" y="128"/>
                    </a:lnTo>
                    <a:lnTo>
                      <a:pt x="255" y="128"/>
                    </a:lnTo>
                    <a:lnTo>
                      <a:pt x="255" y="123"/>
                    </a:lnTo>
                    <a:lnTo>
                      <a:pt x="255" y="123"/>
                    </a:lnTo>
                    <a:lnTo>
                      <a:pt x="254" y="121"/>
                    </a:lnTo>
                    <a:lnTo>
                      <a:pt x="254" y="121"/>
                    </a:lnTo>
                    <a:lnTo>
                      <a:pt x="253" y="113"/>
                    </a:lnTo>
                    <a:lnTo>
                      <a:pt x="251" y="104"/>
                    </a:lnTo>
                    <a:lnTo>
                      <a:pt x="248" y="97"/>
                    </a:lnTo>
                    <a:lnTo>
                      <a:pt x="244" y="90"/>
                    </a:lnTo>
                    <a:lnTo>
                      <a:pt x="240" y="82"/>
                    </a:lnTo>
                    <a:lnTo>
                      <a:pt x="235" y="76"/>
                    </a:lnTo>
                    <a:lnTo>
                      <a:pt x="225" y="63"/>
                    </a:lnTo>
                    <a:lnTo>
                      <a:pt x="212" y="53"/>
                    </a:lnTo>
                    <a:lnTo>
                      <a:pt x="199" y="44"/>
                    </a:lnTo>
                    <a:lnTo>
                      <a:pt x="184" y="35"/>
                    </a:lnTo>
                    <a:lnTo>
                      <a:pt x="169" y="28"/>
                    </a:lnTo>
                    <a:lnTo>
                      <a:pt x="152" y="22"/>
                    </a:lnTo>
                    <a:lnTo>
                      <a:pt x="135" y="16"/>
                    </a:lnTo>
                    <a:lnTo>
                      <a:pt x="119" y="12"/>
                    </a:lnTo>
                    <a:lnTo>
                      <a:pt x="103" y="8"/>
                    </a:lnTo>
                    <a:lnTo>
                      <a:pt x="72" y="4"/>
                    </a:lnTo>
                    <a:lnTo>
                      <a:pt x="46" y="1"/>
                    </a:lnTo>
                    <a:lnTo>
                      <a:pt x="46" y="1"/>
                    </a:lnTo>
                    <a:lnTo>
                      <a:pt x="40" y="0"/>
                    </a:lnTo>
                    <a:lnTo>
                      <a:pt x="35" y="0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  <a:alpha val="3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ko-KR" altLang="en-US" sz="2400"/>
              </a:p>
            </p:txBody>
          </p:sp>
        </p:grpSp>
        <p:pic>
          <p:nvPicPr>
            <p:cNvPr id="126" name="그림 125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8100000" flipH="1">
              <a:off x="2834439" y="3871555"/>
              <a:ext cx="297062" cy="823433"/>
            </a:xfrm>
            <a:prstGeom prst="rect">
              <a:avLst/>
            </a:prstGeom>
          </p:spPr>
        </p:pic>
        <p:sp>
          <p:nvSpPr>
            <p:cNvPr id="127" name="Freeform 110"/>
            <p:cNvSpPr>
              <a:spLocks/>
            </p:cNvSpPr>
            <p:nvPr userDrawn="1"/>
          </p:nvSpPr>
          <p:spPr bwMode="auto">
            <a:xfrm>
              <a:off x="2684826" y="4123990"/>
              <a:ext cx="960910" cy="960910"/>
            </a:xfrm>
            <a:custGeom>
              <a:avLst/>
              <a:gdLst>
                <a:gd name="T0" fmla="*/ 0 w 806"/>
                <a:gd name="T1" fmla="*/ 0 h 806"/>
                <a:gd name="T2" fmla="*/ 806 w 806"/>
                <a:gd name="T3" fmla="*/ 806 h 806"/>
                <a:gd name="T4" fmla="*/ 0 w 806"/>
                <a:gd name="T5" fmla="*/ 806 h 806"/>
                <a:gd name="T6" fmla="*/ 0 w 806"/>
                <a:gd name="T7" fmla="*/ 0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0" y="0"/>
                  </a:moveTo>
                  <a:lnTo>
                    <a:pt x="806" y="806"/>
                  </a:lnTo>
                  <a:lnTo>
                    <a:pt x="0" y="8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128" name="Freeform 43"/>
            <p:cNvSpPr>
              <a:spLocks noEditPoints="1"/>
            </p:cNvSpPr>
            <p:nvPr userDrawn="1"/>
          </p:nvSpPr>
          <p:spPr bwMode="auto">
            <a:xfrm>
              <a:off x="2684826" y="4425020"/>
              <a:ext cx="299242" cy="473302"/>
            </a:xfrm>
            <a:custGeom>
              <a:avLst/>
              <a:gdLst>
                <a:gd name="T0" fmla="*/ 134 w 251"/>
                <a:gd name="T1" fmla="*/ 142 h 397"/>
                <a:gd name="T2" fmla="*/ 124 w 251"/>
                <a:gd name="T3" fmla="*/ 141 h 397"/>
                <a:gd name="T4" fmla="*/ 116 w 251"/>
                <a:gd name="T5" fmla="*/ 135 h 397"/>
                <a:gd name="T6" fmla="*/ 113 w 251"/>
                <a:gd name="T7" fmla="*/ 131 h 397"/>
                <a:gd name="T8" fmla="*/ 109 w 251"/>
                <a:gd name="T9" fmla="*/ 121 h 397"/>
                <a:gd name="T10" fmla="*/ 109 w 251"/>
                <a:gd name="T11" fmla="*/ 112 h 397"/>
                <a:gd name="T12" fmla="*/ 113 w 251"/>
                <a:gd name="T13" fmla="*/ 102 h 397"/>
                <a:gd name="T14" fmla="*/ 116 w 251"/>
                <a:gd name="T15" fmla="*/ 98 h 397"/>
                <a:gd name="T16" fmla="*/ 124 w 251"/>
                <a:gd name="T17" fmla="*/ 92 h 397"/>
                <a:gd name="T18" fmla="*/ 134 w 251"/>
                <a:gd name="T19" fmla="*/ 91 h 397"/>
                <a:gd name="T20" fmla="*/ 139 w 251"/>
                <a:gd name="T21" fmla="*/ 91 h 397"/>
                <a:gd name="T22" fmla="*/ 148 w 251"/>
                <a:gd name="T23" fmla="*/ 95 h 397"/>
                <a:gd name="T24" fmla="*/ 153 w 251"/>
                <a:gd name="T25" fmla="*/ 98 h 397"/>
                <a:gd name="T26" fmla="*/ 159 w 251"/>
                <a:gd name="T27" fmla="*/ 107 h 397"/>
                <a:gd name="T28" fmla="*/ 160 w 251"/>
                <a:gd name="T29" fmla="*/ 117 h 397"/>
                <a:gd name="T30" fmla="*/ 159 w 251"/>
                <a:gd name="T31" fmla="*/ 127 h 397"/>
                <a:gd name="T32" fmla="*/ 153 w 251"/>
                <a:gd name="T33" fmla="*/ 135 h 397"/>
                <a:gd name="T34" fmla="*/ 148 w 251"/>
                <a:gd name="T35" fmla="*/ 138 h 397"/>
                <a:gd name="T36" fmla="*/ 139 w 251"/>
                <a:gd name="T37" fmla="*/ 142 h 397"/>
                <a:gd name="T38" fmla="*/ 105 w 251"/>
                <a:gd name="T39" fmla="*/ 0 h 397"/>
                <a:gd name="T40" fmla="*/ 91 w 251"/>
                <a:gd name="T41" fmla="*/ 1 h 397"/>
                <a:gd name="T42" fmla="*/ 64 w 251"/>
                <a:gd name="T43" fmla="*/ 6 h 397"/>
                <a:gd name="T44" fmla="*/ 38 w 251"/>
                <a:gd name="T45" fmla="*/ 17 h 397"/>
                <a:gd name="T46" fmla="*/ 13 w 251"/>
                <a:gd name="T47" fmla="*/ 33 h 397"/>
                <a:gd name="T48" fmla="*/ 2 w 251"/>
                <a:gd name="T49" fmla="*/ 43 h 397"/>
                <a:gd name="T50" fmla="*/ 0 w 251"/>
                <a:gd name="T51" fmla="*/ 397 h 397"/>
                <a:gd name="T52" fmla="*/ 17 w 251"/>
                <a:gd name="T53" fmla="*/ 322 h 397"/>
                <a:gd name="T54" fmla="*/ 56 w 251"/>
                <a:gd name="T55" fmla="*/ 282 h 397"/>
                <a:gd name="T56" fmla="*/ 80 w 251"/>
                <a:gd name="T57" fmla="*/ 289 h 397"/>
                <a:gd name="T58" fmla="*/ 106 w 251"/>
                <a:gd name="T59" fmla="*/ 291 h 397"/>
                <a:gd name="T60" fmla="*/ 119 w 251"/>
                <a:gd name="T61" fmla="*/ 291 h 397"/>
                <a:gd name="T62" fmla="*/ 146 w 251"/>
                <a:gd name="T63" fmla="*/ 285 h 397"/>
                <a:gd name="T64" fmla="*/ 172 w 251"/>
                <a:gd name="T65" fmla="*/ 275 h 397"/>
                <a:gd name="T66" fmla="*/ 197 w 251"/>
                <a:gd name="T67" fmla="*/ 259 h 397"/>
                <a:gd name="T68" fmla="*/ 208 w 251"/>
                <a:gd name="T69" fmla="*/ 249 h 397"/>
                <a:gd name="T70" fmla="*/ 227 w 251"/>
                <a:gd name="T71" fmla="*/ 226 h 397"/>
                <a:gd name="T72" fmla="*/ 239 w 251"/>
                <a:gd name="T73" fmla="*/ 201 h 397"/>
                <a:gd name="T74" fmla="*/ 248 w 251"/>
                <a:gd name="T75" fmla="*/ 174 h 397"/>
                <a:gd name="T76" fmla="*/ 251 w 251"/>
                <a:gd name="T77" fmla="*/ 146 h 397"/>
                <a:gd name="T78" fmla="*/ 248 w 251"/>
                <a:gd name="T79" fmla="*/ 118 h 397"/>
                <a:gd name="T80" fmla="*/ 239 w 251"/>
                <a:gd name="T81" fmla="*/ 91 h 397"/>
                <a:gd name="T82" fmla="*/ 227 w 251"/>
                <a:gd name="T83" fmla="*/ 66 h 397"/>
                <a:gd name="T84" fmla="*/ 208 w 251"/>
                <a:gd name="T85" fmla="*/ 43 h 397"/>
                <a:gd name="T86" fmla="*/ 197 w 251"/>
                <a:gd name="T87" fmla="*/ 33 h 397"/>
                <a:gd name="T88" fmla="*/ 172 w 251"/>
                <a:gd name="T89" fmla="*/ 17 h 397"/>
                <a:gd name="T90" fmla="*/ 146 w 251"/>
                <a:gd name="T91" fmla="*/ 6 h 397"/>
                <a:gd name="T92" fmla="*/ 119 w 251"/>
                <a:gd name="T93" fmla="*/ 1 h 3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51" h="397">
                  <a:moveTo>
                    <a:pt x="134" y="142"/>
                  </a:moveTo>
                  <a:lnTo>
                    <a:pt x="134" y="142"/>
                  </a:lnTo>
                  <a:lnTo>
                    <a:pt x="130" y="142"/>
                  </a:lnTo>
                  <a:lnTo>
                    <a:pt x="124" y="141"/>
                  </a:lnTo>
                  <a:lnTo>
                    <a:pt x="120" y="138"/>
                  </a:lnTo>
                  <a:lnTo>
                    <a:pt x="116" y="135"/>
                  </a:lnTo>
                  <a:lnTo>
                    <a:pt x="116" y="135"/>
                  </a:lnTo>
                  <a:lnTo>
                    <a:pt x="113" y="131"/>
                  </a:lnTo>
                  <a:lnTo>
                    <a:pt x="110" y="127"/>
                  </a:lnTo>
                  <a:lnTo>
                    <a:pt x="109" y="121"/>
                  </a:lnTo>
                  <a:lnTo>
                    <a:pt x="109" y="116"/>
                  </a:lnTo>
                  <a:lnTo>
                    <a:pt x="109" y="112"/>
                  </a:lnTo>
                  <a:lnTo>
                    <a:pt x="110" y="107"/>
                  </a:lnTo>
                  <a:lnTo>
                    <a:pt x="113" y="102"/>
                  </a:lnTo>
                  <a:lnTo>
                    <a:pt x="116" y="98"/>
                  </a:lnTo>
                  <a:lnTo>
                    <a:pt x="116" y="98"/>
                  </a:lnTo>
                  <a:lnTo>
                    <a:pt x="120" y="95"/>
                  </a:lnTo>
                  <a:lnTo>
                    <a:pt x="124" y="92"/>
                  </a:lnTo>
                  <a:lnTo>
                    <a:pt x="130" y="91"/>
                  </a:lnTo>
                  <a:lnTo>
                    <a:pt x="134" y="91"/>
                  </a:lnTo>
                  <a:lnTo>
                    <a:pt x="134" y="91"/>
                  </a:lnTo>
                  <a:lnTo>
                    <a:pt x="139" y="91"/>
                  </a:lnTo>
                  <a:lnTo>
                    <a:pt x="144" y="92"/>
                  </a:lnTo>
                  <a:lnTo>
                    <a:pt x="148" y="95"/>
                  </a:lnTo>
                  <a:lnTo>
                    <a:pt x="153" y="98"/>
                  </a:lnTo>
                  <a:lnTo>
                    <a:pt x="153" y="98"/>
                  </a:lnTo>
                  <a:lnTo>
                    <a:pt x="156" y="102"/>
                  </a:lnTo>
                  <a:lnTo>
                    <a:pt x="159" y="107"/>
                  </a:lnTo>
                  <a:lnTo>
                    <a:pt x="160" y="112"/>
                  </a:lnTo>
                  <a:lnTo>
                    <a:pt x="160" y="117"/>
                  </a:lnTo>
                  <a:lnTo>
                    <a:pt x="160" y="121"/>
                  </a:lnTo>
                  <a:lnTo>
                    <a:pt x="159" y="127"/>
                  </a:lnTo>
                  <a:lnTo>
                    <a:pt x="156" y="131"/>
                  </a:lnTo>
                  <a:lnTo>
                    <a:pt x="153" y="135"/>
                  </a:lnTo>
                  <a:lnTo>
                    <a:pt x="153" y="135"/>
                  </a:lnTo>
                  <a:lnTo>
                    <a:pt x="148" y="138"/>
                  </a:lnTo>
                  <a:lnTo>
                    <a:pt x="144" y="141"/>
                  </a:lnTo>
                  <a:lnTo>
                    <a:pt x="139" y="142"/>
                  </a:lnTo>
                  <a:lnTo>
                    <a:pt x="134" y="142"/>
                  </a:lnTo>
                  <a:close/>
                  <a:moveTo>
                    <a:pt x="105" y="0"/>
                  </a:moveTo>
                  <a:lnTo>
                    <a:pt x="105" y="0"/>
                  </a:lnTo>
                  <a:lnTo>
                    <a:pt x="91" y="1"/>
                  </a:lnTo>
                  <a:lnTo>
                    <a:pt x="77" y="3"/>
                  </a:lnTo>
                  <a:lnTo>
                    <a:pt x="64" y="6"/>
                  </a:lnTo>
                  <a:lnTo>
                    <a:pt x="50" y="12"/>
                  </a:lnTo>
                  <a:lnTo>
                    <a:pt x="38" y="17"/>
                  </a:lnTo>
                  <a:lnTo>
                    <a:pt x="25" y="24"/>
                  </a:lnTo>
                  <a:lnTo>
                    <a:pt x="13" y="33"/>
                  </a:lnTo>
                  <a:lnTo>
                    <a:pt x="2" y="43"/>
                  </a:lnTo>
                  <a:lnTo>
                    <a:pt x="2" y="43"/>
                  </a:lnTo>
                  <a:lnTo>
                    <a:pt x="0" y="46"/>
                  </a:lnTo>
                  <a:lnTo>
                    <a:pt x="0" y="397"/>
                  </a:lnTo>
                  <a:lnTo>
                    <a:pt x="45" y="351"/>
                  </a:lnTo>
                  <a:lnTo>
                    <a:pt x="17" y="322"/>
                  </a:lnTo>
                  <a:lnTo>
                    <a:pt x="56" y="282"/>
                  </a:lnTo>
                  <a:lnTo>
                    <a:pt x="56" y="282"/>
                  </a:lnTo>
                  <a:lnTo>
                    <a:pt x="68" y="286"/>
                  </a:lnTo>
                  <a:lnTo>
                    <a:pt x="80" y="289"/>
                  </a:lnTo>
                  <a:lnTo>
                    <a:pt x="93" y="291"/>
                  </a:lnTo>
                  <a:lnTo>
                    <a:pt x="106" y="291"/>
                  </a:lnTo>
                  <a:lnTo>
                    <a:pt x="106" y="291"/>
                  </a:lnTo>
                  <a:lnTo>
                    <a:pt x="119" y="291"/>
                  </a:lnTo>
                  <a:lnTo>
                    <a:pt x="133" y="289"/>
                  </a:lnTo>
                  <a:lnTo>
                    <a:pt x="146" y="285"/>
                  </a:lnTo>
                  <a:lnTo>
                    <a:pt x="160" y="280"/>
                  </a:lnTo>
                  <a:lnTo>
                    <a:pt x="172" y="275"/>
                  </a:lnTo>
                  <a:lnTo>
                    <a:pt x="185" y="268"/>
                  </a:lnTo>
                  <a:lnTo>
                    <a:pt x="197" y="259"/>
                  </a:lnTo>
                  <a:lnTo>
                    <a:pt x="208" y="249"/>
                  </a:lnTo>
                  <a:lnTo>
                    <a:pt x="208" y="249"/>
                  </a:lnTo>
                  <a:lnTo>
                    <a:pt x="217" y="237"/>
                  </a:lnTo>
                  <a:lnTo>
                    <a:pt x="227" y="226"/>
                  </a:lnTo>
                  <a:lnTo>
                    <a:pt x="234" y="213"/>
                  </a:lnTo>
                  <a:lnTo>
                    <a:pt x="239" y="201"/>
                  </a:lnTo>
                  <a:lnTo>
                    <a:pt x="245" y="187"/>
                  </a:lnTo>
                  <a:lnTo>
                    <a:pt x="248" y="174"/>
                  </a:lnTo>
                  <a:lnTo>
                    <a:pt x="250" y="160"/>
                  </a:lnTo>
                  <a:lnTo>
                    <a:pt x="251" y="146"/>
                  </a:lnTo>
                  <a:lnTo>
                    <a:pt x="250" y="132"/>
                  </a:lnTo>
                  <a:lnTo>
                    <a:pt x="248" y="118"/>
                  </a:lnTo>
                  <a:lnTo>
                    <a:pt x="245" y="105"/>
                  </a:lnTo>
                  <a:lnTo>
                    <a:pt x="239" y="91"/>
                  </a:lnTo>
                  <a:lnTo>
                    <a:pt x="234" y="78"/>
                  </a:lnTo>
                  <a:lnTo>
                    <a:pt x="227" y="66"/>
                  </a:lnTo>
                  <a:lnTo>
                    <a:pt x="217" y="54"/>
                  </a:lnTo>
                  <a:lnTo>
                    <a:pt x="208" y="43"/>
                  </a:lnTo>
                  <a:lnTo>
                    <a:pt x="208" y="43"/>
                  </a:lnTo>
                  <a:lnTo>
                    <a:pt x="197" y="33"/>
                  </a:lnTo>
                  <a:lnTo>
                    <a:pt x="185" y="24"/>
                  </a:lnTo>
                  <a:lnTo>
                    <a:pt x="172" y="17"/>
                  </a:lnTo>
                  <a:lnTo>
                    <a:pt x="160" y="12"/>
                  </a:lnTo>
                  <a:lnTo>
                    <a:pt x="146" y="6"/>
                  </a:lnTo>
                  <a:lnTo>
                    <a:pt x="133" y="3"/>
                  </a:lnTo>
                  <a:lnTo>
                    <a:pt x="119" y="1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  <a:alpha val="3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pic>
          <p:nvPicPr>
            <p:cNvPr id="129" name="그림 128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500000" flipH="1" flipV="1">
              <a:off x="1847633" y="2516305"/>
              <a:ext cx="337210" cy="823433"/>
            </a:xfrm>
            <a:prstGeom prst="rect">
              <a:avLst/>
            </a:prstGeom>
          </p:spPr>
        </p:pic>
        <p:sp>
          <p:nvSpPr>
            <p:cNvPr id="130" name="Freeform 116"/>
            <p:cNvSpPr>
              <a:spLocks/>
            </p:cNvSpPr>
            <p:nvPr userDrawn="1"/>
          </p:nvSpPr>
          <p:spPr bwMode="auto">
            <a:xfrm>
              <a:off x="1659537" y="2091295"/>
              <a:ext cx="960910" cy="960910"/>
            </a:xfrm>
            <a:custGeom>
              <a:avLst/>
              <a:gdLst>
                <a:gd name="T0" fmla="*/ 0 w 806"/>
                <a:gd name="T1" fmla="*/ 806 h 806"/>
                <a:gd name="T2" fmla="*/ 806 w 806"/>
                <a:gd name="T3" fmla="*/ 0 h 806"/>
                <a:gd name="T4" fmla="*/ 0 w 806"/>
                <a:gd name="T5" fmla="*/ 0 h 806"/>
                <a:gd name="T6" fmla="*/ 0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0" y="806"/>
                  </a:moveTo>
                  <a:lnTo>
                    <a:pt x="806" y="0"/>
                  </a:lnTo>
                  <a:lnTo>
                    <a:pt x="0" y="0"/>
                  </a:lnTo>
                  <a:lnTo>
                    <a:pt x="0" y="806"/>
                  </a:lnTo>
                  <a:close/>
                </a:path>
              </a:pathLst>
            </a:custGeom>
            <a:solidFill>
              <a:srgbClr val="B81A4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pic>
          <p:nvPicPr>
            <p:cNvPr id="131" name="그림 130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500000" flipH="1" flipV="1">
              <a:off x="2883716" y="1476207"/>
              <a:ext cx="337210" cy="823433"/>
            </a:xfrm>
            <a:prstGeom prst="rect">
              <a:avLst/>
            </a:prstGeom>
          </p:spPr>
        </p:pic>
        <p:sp>
          <p:nvSpPr>
            <p:cNvPr id="132" name="Freeform 108"/>
            <p:cNvSpPr>
              <a:spLocks/>
            </p:cNvSpPr>
            <p:nvPr userDrawn="1"/>
          </p:nvSpPr>
          <p:spPr bwMode="auto">
            <a:xfrm>
              <a:off x="2684826" y="1074351"/>
              <a:ext cx="960910" cy="962103"/>
            </a:xfrm>
            <a:custGeom>
              <a:avLst/>
              <a:gdLst>
                <a:gd name="T0" fmla="*/ 0 w 806"/>
                <a:gd name="T1" fmla="*/ 807 h 807"/>
                <a:gd name="T2" fmla="*/ 806 w 806"/>
                <a:gd name="T3" fmla="*/ 0 h 807"/>
                <a:gd name="T4" fmla="*/ 0 w 806"/>
                <a:gd name="T5" fmla="*/ 0 h 807"/>
                <a:gd name="T6" fmla="*/ 0 w 806"/>
                <a:gd name="T7" fmla="*/ 80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807"/>
                  </a:moveTo>
                  <a:lnTo>
                    <a:pt x="806" y="0"/>
                  </a:lnTo>
                  <a:lnTo>
                    <a:pt x="0" y="0"/>
                  </a:lnTo>
                  <a:lnTo>
                    <a:pt x="0" y="807"/>
                  </a:lnTo>
                  <a:close/>
                </a:path>
              </a:pathLst>
            </a:custGeom>
            <a:solidFill>
              <a:srgbClr val="F4879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133" name="Freeform 40"/>
            <p:cNvSpPr>
              <a:spLocks/>
            </p:cNvSpPr>
            <p:nvPr userDrawn="1"/>
          </p:nvSpPr>
          <p:spPr bwMode="auto">
            <a:xfrm>
              <a:off x="2684826" y="1327973"/>
              <a:ext cx="194328" cy="664054"/>
            </a:xfrm>
            <a:custGeom>
              <a:avLst/>
              <a:gdLst>
                <a:gd name="T0" fmla="*/ 0 w 163"/>
                <a:gd name="T1" fmla="*/ 76 h 557"/>
                <a:gd name="T2" fmla="*/ 10 w 163"/>
                <a:gd name="T3" fmla="*/ 78 h 557"/>
                <a:gd name="T4" fmla="*/ 27 w 163"/>
                <a:gd name="T5" fmla="*/ 86 h 557"/>
                <a:gd name="T6" fmla="*/ 43 w 163"/>
                <a:gd name="T7" fmla="*/ 95 h 557"/>
                <a:gd name="T8" fmla="*/ 57 w 163"/>
                <a:gd name="T9" fmla="*/ 108 h 557"/>
                <a:gd name="T10" fmla="*/ 69 w 163"/>
                <a:gd name="T11" fmla="*/ 122 h 557"/>
                <a:gd name="T12" fmla="*/ 79 w 163"/>
                <a:gd name="T13" fmla="*/ 138 h 557"/>
                <a:gd name="T14" fmla="*/ 85 w 163"/>
                <a:gd name="T15" fmla="*/ 157 h 557"/>
                <a:gd name="T16" fmla="*/ 88 w 163"/>
                <a:gd name="T17" fmla="*/ 175 h 557"/>
                <a:gd name="T18" fmla="*/ 89 w 163"/>
                <a:gd name="T19" fmla="*/ 186 h 557"/>
                <a:gd name="T20" fmla="*/ 87 w 163"/>
                <a:gd name="T21" fmla="*/ 205 h 557"/>
                <a:gd name="T22" fmla="*/ 82 w 163"/>
                <a:gd name="T23" fmla="*/ 224 h 557"/>
                <a:gd name="T24" fmla="*/ 74 w 163"/>
                <a:gd name="T25" fmla="*/ 241 h 557"/>
                <a:gd name="T26" fmla="*/ 63 w 163"/>
                <a:gd name="T27" fmla="*/ 257 h 557"/>
                <a:gd name="T28" fmla="*/ 50 w 163"/>
                <a:gd name="T29" fmla="*/ 270 h 557"/>
                <a:gd name="T30" fmla="*/ 36 w 163"/>
                <a:gd name="T31" fmla="*/ 281 h 557"/>
                <a:gd name="T32" fmla="*/ 18 w 163"/>
                <a:gd name="T33" fmla="*/ 289 h 557"/>
                <a:gd name="T34" fmla="*/ 0 w 163"/>
                <a:gd name="T35" fmla="*/ 295 h 557"/>
                <a:gd name="T36" fmla="*/ 0 w 163"/>
                <a:gd name="T37" fmla="*/ 557 h 557"/>
                <a:gd name="T38" fmla="*/ 46 w 163"/>
                <a:gd name="T39" fmla="*/ 473 h 557"/>
                <a:gd name="T40" fmla="*/ 101 w 163"/>
                <a:gd name="T41" fmla="*/ 369 h 557"/>
                <a:gd name="T42" fmla="*/ 136 w 163"/>
                <a:gd name="T43" fmla="*/ 289 h 557"/>
                <a:gd name="T44" fmla="*/ 153 w 163"/>
                <a:gd name="T45" fmla="*/ 242 h 557"/>
                <a:gd name="T46" fmla="*/ 162 w 163"/>
                <a:gd name="T47" fmla="*/ 202 h 557"/>
                <a:gd name="T48" fmla="*/ 163 w 163"/>
                <a:gd name="T49" fmla="*/ 186 h 557"/>
                <a:gd name="T50" fmla="*/ 160 w 163"/>
                <a:gd name="T51" fmla="*/ 150 h 557"/>
                <a:gd name="T52" fmla="*/ 151 w 163"/>
                <a:gd name="T53" fmla="*/ 118 h 557"/>
                <a:gd name="T54" fmla="*/ 136 w 163"/>
                <a:gd name="T55" fmla="*/ 88 h 557"/>
                <a:gd name="T56" fmla="*/ 116 w 163"/>
                <a:gd name="T57" fmla="*/ 61 h 557"/>
                <a:gd name="T58" fmla="*/ 92 w 163"/>
                <a:gd name="T59" fmla="*/ 38 h 557"/>
                <a:gd name="T60" fmla="*/ 64 w 163"/>
                <a:gd name="T61" fmla="*/ 21 h 557"/>
                <a:gd name="T62" fmla="*/ 34 w 163"/>
                <a:gd name="T63" fmla="*/ 7 h 557"/>
                <a:gd name="T64" fmla="*/ 0 w 163"/>
                <a:gd name="T65" fmla="*/ 0 h 5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63" h="557">
                  <a:moveTo>
                    <a:pt x="0" y="0"/>
                  </a:moveTo>
                  <a:lnTo>
                    <a:pt x="0" y="76"/>
                  </a:lnTo>
                  <a:lnTo>
                    <a:pt x="0" y="76"/>
                  </a:lnTo>
                  <a:lnTo>
                    <a:pt x="10" y="78"/>
                  </a:lnTo>
                  <a:lnTo>
                    <a:pt x="18" y="81"/>
                  </a:lnTo>
                  <a:lnTo>
                    <a:pt x="27" y="86"/>
                  </a:lnTo>
                  <a:lnTo>
                    <a:pt x="36" y="90"/>
                  </a:lnTo>
                  <a:lnTo>
                    <a:pt x="43" y="95"/>
                  </a:lnTo>
                  <a:lnTo>
                    <a:pt x="50" y="101"/>
                  </a:lnTo>
                  <a:lnTo>
                    <a:pt x="57" y="108"/>
                  </a:lnTo>
                  <a:lnTo>
                    <a:pt x="63" y="115"/>
                  </a:lnTo>
                  <a:lnTo>
                    <a:pt x="69" y="122"/>
                  </a:lnTo>
                  <a:lnTo>
                    <a:pt x="74" y="129"/>
                  </a:lnTo>
                  <a:lnTo>
                    <a:pt x="79" y="138"/>
                  </a:lnTo>
                  <a:lnTo>
                    <a:pt x="82" y="147"/>
                  </a:lnTo>
                  <a:lnTo>
                    <a:pt x="85" y="157"/>
                  </a:lnTo>
                  <a:lnTo>
                    <a:pt x="87" y="166"/>
                  </a:lnTo>
                  <a:lnTo>
                    <a:pt x="88" y="175"/>
                  </a:lnTo>
                  <a:lnTo>
                    <a:pt x="89" y="186"/>
                  </a:lnTo>
                  <a:lnTo>
                    <a:pt x="89" y="186"/>
                  </a:lnTo>
                  <a:lnTo>
                    <a:pt x="88" y="195"/>
                  </a:lnTo>
                  <a:lnTo>
                    <a:pt x="87" y="205"/>
                  </a:lnTo>
                  <a:lnTo>
                    <a:pt x="85" y="215"/>
                  </a:lnTo>
                  <a:lnTo>
                    <a:pt x="82" y="224"/>
                  </a:lnTo>
                  <a:lnTo>
                    <a:pt x="79" y="233"/>
                  </a:lnTo>
                  <a:lnTo>
                    <a:pt x="74" y="241"/>
                  </a:lnTo>
                  <a:lnTo>
                    <a:pt x="69" y="249"/>
                  </a:lnTo>
                  <a:lnTo>
                    <a:pt x="63" y="257"/>
                  </a:lnTo>
                  <a:lnTo>
                    <a:pt x="57" y="263"/>
                  </a:lnTo>
                  <a:lnTo>
                    <a:pt x="50" y="270"/>
                  </a:lnTo>
                  <a:lnTo>
                    <a:pt x="43" y="276"/>
                  </a:lnTo>
                  <a:lnTo>
                    <a:pt x="36" y="281"/>
                  </a:lnTo>
                  <a:lnTo>
                    <a:pt x="27" y="285"/>
                  </a:lnTo>
                  <a:lnTo>
                    <a:pt x="18" y="289"/>
                  </a:lnTo>
                  <a:lnTo>
                    <a:pt x="10" y="293"/>
                  </a:lnTo>
                  <a:lnTo>
                    <a:pt x="0" y="295"/>
                  </a:lnTo>
                  <a:lnTo>
                    <a:pt x="0" y="557"/>
                  </a:lnTo>
                  <a:lnTo>
                    <a:pt x="0" y="557"/>
                  </a:lnTo>
                  <a:lnTo>
                    <a:pt x="21" y="519"/>
                  </a:lnTo>
                  <a:lnTo>
                    <a:pt x="46" y="473"/>
                  </a:lnTo>
                  <a:lnTo>
                    <a:pt x="73" y="422"/>
                  </a:lnTo>
                  <a:lnTo>
                    <a:pt x="101" y="369"/>
                  </a:lnTo>
                  <a:lnTo>
                    <a:pt x="125" y="316"/>
                  </a:lnTo>
                  <a:lnTo>
                    <a:pt x="136" y="289"/>
                  </a:lnTo>
                  <a:lnTo>
                    <a:pt x="145" y="265"/>
                  </a:lnTo>
                  <a:lnTo>
                    <a:pt x="153" y="242"/>
                  </a:lnTo>
                  <a:lnTo>
                    <a:pt x="158" y="220"/>
                  </a:lnTo>
                  <a:lnTo>
                    <a:pt x="162" y="202"/>
                  </a:lnTo>
                  <a:lnTo>
                    <a:pt x="163" y="186"/>
                  </a:lnTo>
                  <a:lnTo>
                    <a:pt x="163" y="186"/>
                  </a:lnTo>
                  <a:lnTo>
                    <a:pt x="162" y="168"/>
                  </a:lnTo>
                  <a:lnTo>
                    <a:pt x="160" y="150"/>
                  </a:lnTo>
                  <a:lnTo>
                    <a:pt x="156" y="134"/>
                  </a:lnTo>
                  <a:lnTo>
                    <a:pt x="151" y="118"/>
                  </a:lnTo>
                  <a:lnTo>
                    <a:pt x="145" y="102"/>
                  </a:lnTo>
                  <a:lnTo>
                    <a:pt x="136" y="88"/>
                  </a:lnTo>
                  <a:lnTo>
                    <a:pt x="127" y="74"/>
                  </a:lnTo>
                  <a:lnTo>
                    <a:pt x="116" y="61"/>
                  </a:lnTo>
                  <a:lnTo>
                    <a:pt x="105" y="50"/>
                  </a:lnTo>
                  <a:lnTo>
                    <a:pt x="92" y="38"/>
                  </a:lnTo>
                  <a:lnTo>
                    <a:pt x="79" y="29"/>
                  </a:lnTo>
                  <a:lnTo>
                    <a:pt x="64" y="21"/>
                  </a:lnTo>
                  <a:lnTo>
                    <a:pt x="49" y="13"/>
                  </a:lnTo>
                  <a:lnTo>
                    <a:pt x="34" y="7"/>
                  </a:lnTo>
                  <a:lnTo>
                    <a:pt x="17" y="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  <a:alpha val="3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</p:grpSp>
      <p:sp>
        <p:nvSpPr>
          <p:cNvPr id="146" name="텍스트 개체 틀 3"/>
          <p:cNvSpPr>
            <a:spLocks noGrp="1"/>
          </p:cNvSpPr>
          <p:nvPr>
            <p:ph type="body" sz="quarter" idx="10" hasCustomPrompt="1"/>
          </p:nvPr>
        </p:nvSpPr>
        <p:spPr>
          <a:xfrm>
            <a:off x="4210064" y="2788394"/>
            <a:ext cx="7742587" cy="689045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48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altLang="ko-KR"/>
              <a:t>Presentation title </a:t>
            </a:r>
            <a:endParaRPr lang="ko-KR" altLang="en-US"/>
          </a:p>
        </p:txBody>
      </p:sp>
      <p:sp>
        <p:nvSpPr>
          <p:cNvPr id="147" name="텍스트 개체 틀 3"/>
          <p:cNvSpPr>
            <a:spLocks noGrp="1"/>
          </p:cNvSpPr>
          <p:nvPr>
            <p:ph type="body" sz="quarter" idx="11" hasCustomPrompt="1"/>
          </p:nvPr>
        </p:nvSpPr>
        <p:spPr>
          <a:xfrm>
            <a:off x="4210064" y="3525011"/>
            <a:ext cx="7742587" cy="358891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2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altLang="ko-KR"/>
              <a:t>Presentation sub title</a:t>
            </a:r>
            <a:endParaRPr lang="ko-KR" altLang="en-US"/>
          </a:p>
        </p:txBody>
      </p:sp>
      <p:grpSp>
        <p:nvGrpSpPr>
          <p:cNvPr id="67" name="그룹 151"/>
          <p:cNvGrpSpPr/>
          <p:nvPr userDrawn="1"/>
        </p:nvGrpSpPr>
        <p:grpSpPr>
          <a:xfrm>
            <a:off x="10569566" y="5478266"/>
            <a:ext cx="1296303" cy="1314909"/>
            <a:chOff x="7668344" y="5495925"/>
            <a:chExt cx="1261419" cy="1279525"/>
          </a:xfrm>
        </p:grpSpPr>
        <p:sp>
          <p:nvSpPr>
            <p:cNvPr id="88" name="Freeform 13"/>
            <p:cNvSpPr>
              <a:spLocks/>
            </p:cNvSpPr>
            <p:nvPr userDrawn="1"/>
          </p:nvSpPr>
          <p:spPr bwMode="auto">
            <a:xfrm>
              <a:off x="8315651" y="5495925"/>
              <a:ext cx="614112" cy="614112"/>
            </a:xfrm>
            <a:custGeom>
              <a:avLst/>
              <a:gdLst>
                <a:gd name="T0" fmla="*/ 0 w 407"/>
                <a:gd name="T1" fmla="*/ 0 h 407"/>
                <a:gd name="T2" fmla="*/ 0 w 407"/>
                <a:gd name="T3" fmla="*/ 407 h 407"/>
                <a:gd name="T4" fmla="*/ 407 w 407"/>
                <a:gd name="T5" fmla="*/ 407 h 407"/>
                <a:gd name="T6" fmla="*/ 0 w 407"/>
                <a:gd name="T7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7" h="407">
                  <a:moveTo>
                    <a:pt x="0" y="0"/>
                  </a:moveTo>
                  <a:lnTo>
                    <a:pt x="0" y="407"/>
                  </a:lnTo>
                  <a:lnTo>
                    <a:pt x="407" y="4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879C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89" name="Freeform 14"/>
            <p:cNvSpPr>
              <a:spLocks/>
            </p:cNvSpPr>
            <p:nvPr userDrawn="1"/>
          </p:nvSpPr>
          <p:spPr bwMode="auto">
            <a:xfrm>
              <a:off x="8315651" y="5495925"/>
              <a:ext cx="614112" cy="614112"/>
            </a:xfrm>
            <a:custGeom>
              <a:avLst/>
              <a:gdLst>
                <a:gd name="T0" fmla="*/ 0 w 407"/>
                <a:gd name="T1" fmla="*/ 0 h 407"/>
                <a:gd name="T2" fmla="*/ 0 w 407"/>
                <a:gd name="T3" fmla="*/ 407 h 407"/>
                <a:gd name="T4" fmla="*/ 407 w 407"/>
                <a:gd name="T5" fmla="*/ 407 h 407"/>
                <a:gd name="T6" fmla="*/ 0 w 407"/>
                <a:gd name="T7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7" h="407">
                  <a:moveTo>
                    <a:pt x="0" y="0"/>
                  </a:moveTo>
                  <a:lnTo>
                    <a:pt x="0" y="407"/>
                  </a:lnTo>
                  <a:lnTo>
                    <a:pt x="407" y="40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93" name="Freeform 15"/>
            <p:cNvSpPr>
              <a:spLocks/>
            </p:cNvSpPr>
            <p:nvPr userDrawn="1"/>
          </p:nvSpPr>
          <p:spPr bwMode="auto">
            <a:xfrm>
              <a:off x="7668344" y="5495925"/>
              <a:ext cx="612603" cy="614112"/>
            </a:xfrm>
            <a:custGeom>
              <a:avLst/>
              <a:gdLst>
                <a:gd name="T0" fmla="*/ 406 w 406"/>
                <a:gd name="T1" fmla="*/ 0 h 407"/>
                <a:gd name="T2" fmla="*/ 0 w 406"/>
                <a:gd name="T3" fmla="*/ 0 h 407"/>
                <a:gd name="T4" fmla="*/ 406 w 406"/>
                <a:gd name="T5" fmla="*/ 407 h 407"/>
                <a:gd name="T6" fmla="*/ 406 w 406"/>
                <a:gd name="T7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6" h="407">
                  <a:moveTo>
                    <a:pt x="406" y="0"/>
                  </a:moveTo>
                  <a:lnTo>
                    <a:pt x="0" y="0"/>
                  </a:lnTo>
                  <a:lnTo>
                    <a:pt x="406" y="407"/>
                  </a:lnTo>
                  <a:lnTo>
                    <a:pt x="406" y="0"/>
                  </a:lnTo>
                  <a:close/>
                </a:path>
              </a:pathLst>
            </a:custGeom>
            <a:solidFill>
              <a:srgbClr val="6C4C8B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94" name="Freeform 16"/>
            <p:cNvSpPr>
              <a:spLocks/>
            </p:cNvSpPr>
            <p:nvPr userDrawn="1"/>
          </p:nvSpPr>
          <p:spPr bwMode="auto">
            <a:xfrm>
              <a:off x="7668344" y="5495925"/>
              <a:ext cx="612603" cy="614112"/>
            </a:xfrm>
            <a:custGeom>
              <a:avLst/>
              <a:gdLst>
                <a:gd name="T0" fmla="*/ 406 w 406"/>
                <a:gd name="T1" fmla="*/ 0 h 407"/>
                <a:gd name="T2" fmla="*/ 0 w 406"/>
                <a:gd name="T3" fmla="*/ 0 h 407"/>
                <a:gd name="T4" fmla="*/ 406 w 406"/>
                <a:gd name="T5" fmla="*/ 407 h 407"/>
                <a:gd name="T6" fmla="*/ 406 w 406"/>
                <a:gd name="T7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6" h="407">
                  <a:moveTo>
                    <a:pt x="406" y="0"/>
                  </a:moveTo>
                  <a:lnTo>
                    <a:pt x="0" y="0"/>
                  </a:lnTo>
                  <a:lnTo>
                    <a:pt x="406" y="407"/>
                  </a:lnTo>
                  <a:lnTo>
                    <a:pt x="40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95" name="Freeform 17"/>
            <p:cNvSpPr>
              <a:spLocks/>
            </p:cNvSpPr>
            <p:nvPr userDrawn="1"/>
          </p:nvSpPr>
          <p:spPr bwMode="auto">
            <a:xfrm>
              <a:off x="8315651" y="5495925"/>
              <a:ext cx="614112" cy="614112"/>
            </a:xfrm>
            <a:custGeom>
              <a:avLst/>
              <a:gdLst>
                <a:gd name="T0" fmla="*/ 407 w 407"/>
                <a:gd name="T1" fmla="*/ 0 h 407"/>
                <a:gd name="T2" fmla="*/ 0 w 407"/>
                <a:gd name="T3" fmla="*/ 0 h 407"/>
                <a:gd name="T4" fmla="*/ 0 w 407"/>
                <a:gd name="T5" fmla="*/ 407 h 407"/>
                <a:gd name="T6" fmla="*/ 407 w 407"/>
                <a:gd name="T7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7" h="407">
                  <a:moveTo>
                    <a:pt x="407" y="0"/>
                  </a:moveTo>
                  <a:lnTo>
                    <a:pt x="0" y="0"/>
                  </a:lnTo>
                  <a:lnTo>
                    <a:pt x="0" y="407"/>
                  </a:lnTo>
                  <a:lnTo>
                    <a:pt x="407" y="0"/>
                  </a:lnTo>
                  <a:close/>
                </a:path>
              </a:pathLst>
            </a:custGeom>
            <a:solidFill>
              <a:srgbClr val="6C4C8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96" name="Freeform 18"/>
            <p:cNvSpPr>
              <a:spLocks/>
            </p:cNvSpPr>
            <p:nvPr userDrawn="1"/>
          </p:nvSpPr>
          <p:spPr bwMode="auto">
            <a:xfrm>
              <a:off x="8315651" y="6161338"/>
              <a:ext cx="614112" cy="614112"/>
            </a:xfrm>
            <a:custGeom>
              <a:avLst/>
              <a:gdLst>
                <a:gd name="T0" fmla="*/ 407 w 407"/>
                <a:gd name="T1" fmla="*/ 0 h 407"/>
                <a:gd name="T2" fmla="*/ 0 w 407"/>
                <a:gd name="T3" fmla="*/ 0 h 407"/>
                <a:gd name="T4" fmla="*/ 0 w 407"/>
                <a:gd name="T5" fmla="*/ 407 h 407"/>
                <a:gd name="T6" fmla="*/ 0 w 407"/>
                <a:gd name="T7" fmla="*/ 0 h 407"/>
                <a:gd name="T8" fmla="*/ 203 w 407"/>
                <a:gd name="T9" fmla="*/ 204 h 407"/>
                <a:gd name="T10" fmla="*/ 407 w 407"/>
                <a:gd name="T11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7" h="407">
                  <a:moveTo>
                    <a:pt x="407" y="0"/>
                  </a:moveTo>
                  <a:lnTo>
                    <a:pt x="0" y="0"/>
                  </a:lnTo>
                  <a:lnTo>
                    <a:pt x="0" y="407"/>
                  </a:lnTo>
                  <a:lnTo>
                    <a:pt x="0" y="0"/>
                  </a:lnTo>
                  <a:lnTo>
                    <a:pt x="203" y="204"/>
                  </a:lnTo>
                  <a:lnTo>
                    <a:pt x="407" y="0"/>
                  </a:lnTo>
                  <a:close/>
                </a:path>
              </a:pathLst>
            </a:custGeom>
            <a:solidFill>
              <a:srgbClr val="B81A4D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97" name="Freeform 19"/>
            <p:cNvSpPr>
              <a:spLocks/>
            </p:cNvSpPr>
            <p:nvPr userDrawn="1"/>
          </p:nvSpPr>
          <p:spPr bwMode="auto">
            <a:xfrm>
              <a:off x="8315651" y="6161338"/>
              <a:ext cx="614112" cy="614112"/>
            </a:xfrm>
            <a:custGeom>
              <a:avLst/>
              <a:gdLst>
                <a:gd name="T0" fmla="*/ 407 w 407"/>
                <a:gd name="T1" fmla="*/ 0 h 407"/>
                <a:gd name="T2" fmla="*/ 0 w 407"/>
                <a:gd name="T3" fmla="*/ 0 h 407"/>
                <a:gd name="T4" fmla="*/ 0 w 407"/>
                <a:gd name="T5" fmla="*/ 407 h 407"/>
                <a:gd name="T6" fmla="*/ 0 w 407"/>
                <a:gd name="T7" fmla="*/ 0 h 407"/>
                <a:gd name="T8" fmla="*/ 203 w 407"/>
                <a:gd name="T9" fmla="*/ 204 h 407"/>
                <a:gd name="T10" fmla="*/ 407 w 407"/>
                <a:gd name="T11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7" h="407">
                  <a:moveTo>
                    <a:pt x="407" y="0"/>
                  </a:moveTo>
                  <a:lnTo>
                    <a:pt x="0" y="0"/>
                  </a:lnTo>
                  <a:lnTo>
                    <a:pt x="0" y="407"/>
                  </a:lnTo>
                  <a:lnTo>
                    <a:pt x="0" y="0"/>
                  </a:lnTo>
                  <a:lnTo>
                    <a:pt x="203" y="204"/>
                  </a:lnTo>
                  <a:lnTo>
                    <a:pt x="40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98" name="Freeform 20"/>
            <p:cNvSpPr>
              <a:spLocks/>
            </p:cNvSpPr>
            <p:nvPr userDrawn="1"/>
          </p:nvSpPr>
          <p:spPr bwMode="auto">
            <a:xfrm>
              <a:off x="7668344" y="5495925"/>
              <a:ext cx="612603" cy="614112"/>
            </a:xfrm>
            <a:custGeom>
              <a:avLst/>
              <a:gdLst>
                <a:gd name="T0" fmla="*/ 0 w 406"/>
                <a:gd name="T1" fmla="*/ 407 h 407"/>
                <a:gd name="T2" fmla="*/ 406 w 406"/>
                <a:gd name="T3" fmla="*/ 407 h 407"/>
                <a:gd name="T4" fmla="*/ 406 w 406"/>
                <a:gd name="T5" fmla="*/ 0 h 407"/>
                <a:gd name="T6" fmla="*/ 0 w 406"/>
                <a:gd name="T7" fmla="*/ 407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6" h="407">
                  <a:moveTo>
                    <a:pt x="0" y="407"/>
                  </a:moveTo>
                  <a:lnTo>
                    <a:pt x="406" y="407"/>
                  </a:lnTo>
                  <a:lnTo>
                    <a:pt x="406" y="0"/>
                  </a:lnTo>
                  <a:lnTo>
                    <a:pt x="0" y="407"/>
                  </a:lnTo>
                  <a:close/>
                </a:path>
              </a:pathLst>
            </a:custGeom>
            <a:solidFill>
              <a:srgbClr val="F4879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99" name="Freeform 23"/>
            <p:cNvSpPr>
              <a:spLocks/>
            </p:cNvSpPr>
            <p:nvPr userDrawn="1"/>
          </p:nvSpPr>
          <p:spPr bwMode="auto">
            <a:xfrm>
              <a:off x="8280947" y="61613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100" name="Freeform 24"/>
            <p:cNvSpPr>
              <a:spLocks/>
            </p:cNvSpPr>
            <p:nvPr userDrawn="1"/>
          </p:nvSpPr>
          <p:spPr bwMode="auto">
            <a:xfrm>
              <a:off x="7668344" y="6161338"/>
              <a:ext cx="612603" cy="614112"/>
            </a:xfrm>
            <a:custGeom>
              <a:avLst/>
              <a:gdLst>
                <a:gd name="T0" fmla="*/ 406 w 406"/>
                <a:gd name="T1" fmla="*/ 407 h 407"/>
                <a:gd name="T2" fmla="*/ 406 w 406"/>
                <a:gd name="T3" fmla="*/ 0 h 407"/>
                <a:gd name="T4" fmla="*/ 0 w 406"/>
                <a:gd name="T5" fmla="*/ 0 h 407"/>
                <a:gd name="T6" fmla="*/ 406 w 406"/>
                <a:gd name="T7" fmla="*/ 407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6" h="407">
                  <a:moveTo>
                    <a:pt x="406" y="407"/>
                  </a:moveTo>
                  <a:lnTo>
                    <a:pt x="406" y="0"/>
                  </a:lnTo>
                  <a:lnTo>
                    <a:pt x="0" y="0"/>
                  </a:lnTo>
                  <a:lnTo>
                    <a:pt x="406" y="407"/>
                  </a:lnTo>
                  <a:close/>
                </a:path>
              </a:pathLst>
            </a:custGeom>
            <a:solidFill>
              <a:srgbClr val="BDA8D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101" name="Freeform 25"/>
            <p:cNvSpPr>
              <a:spLocks/>
            </p:cNvSpPr>
            <p:nvPr userDrawn="1"/>
          </p:nvSpPr>
          <p:spPr bwMode="auto">
            <a:xfrm>
              <a:off x="7668344" y="6161338"/>
              <a:ext cx="612603" cy="614112"/>
            </a:xfrm>
            <a:custGeom>
              <a:avLst/>
              <a:gdLst>
                <a:gd name="T0" fmla="*/ 406 w 406"/>
                <a:gd name="T1" fmla="*/ 407 h 407"/>
                <a:gd name="T2" fmla="*/ 406 w 406"/>
                <a:gd name="T3" fmla="*/ 0 h 407"/>
                <a:gd name="T4" fmla="*/ 0 w 406"/>
                <a:gd name="T5" fmla="*/ 0 h 407"/>
                <a:gd name="T6" fmla="*/ 406 w 406"/>
                <a:gd name="T7" fmla="*/ 407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6" h="407">
                  <a:moveTo>
                    <a:pt x="406" y="407"/>
                  </a:moveTo>
                  <a:lnTo>
                    <a:pt x="406" y="0"/>
                  </a:lnTo>
                  <a:lnTo>
                    <a:pt x="0" y="0"/>
                  </a:lnTo>
                  <a:lnTo>
                    <a:pt x="406" y="40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102" name="Freeform 26"/>
            <p:cNvSpPr>
              <a:spLocks/>
            </p:cNvSpPr>
            <p:nvPr userDrawn="1"/>
          </p:nvSpPr>
          <p:spPr bwMode="auto">
            <a:xfrm>
              <a:off x="8315651" y="6161338"/>
              <a:ext cx="614112" cy="614112"/>
            </a:xfrm>
            <a:custGeom>
              <a:avLst/>
              <a:gdLst>
                <a:gd name="T0" fmla="*/ 0 w 407"/>
                <a:gd name="T1" fmla="*/ 0 h 407"/>
                <a:gd name="T2" fmla="*/ 0 w 407"/>
                <a:gd name="T3" fmla="*/ 407 h 407"/>
                <a:gd name="T4" fmla="*/ 407 w 407"/>
                <a:gd name="T5" fmla="*/ 407 h 407"/>
                <a:gd name="T6" fmla="*/ 0 w 407"/>
                <a:gd name="T7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7" h="407">
                  <a:moveTo>
                    <a:pt x="0" y="0"/>
                  </a:moveTo>
                  <a:lnTo>
                    <a:pt x="0" y="407"/>
                  </a:lnTo>
                  <a:lnTo>
                    <a:pt x="407" y="4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81A4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103" name="Freeform 27"/>
            <p:cNvSpPr>
              <a:spLocks/>
            </p:cNvSpPr>
            <p:nvPr userDrawn="1"/>
          </p:nvSpPr>
          <p:spPr bwMode="auto">
            <a:xfrm>
              <a:off x="8315651" y="6161338"/>
              <a:ext cx="614112" cy="614112"/>
            </a:xfrm>
            <a:custGeom>
              <a:avLst/>
              <a:gdLst>
                <a:gd name="T0" fmla="*/ 0 w 407"/>
                <a:gd name="T1" fmla="*/ 0 h 407"/>
                <a:gd name="T2" fmla="*/ 0 w 407"/>
                <a:gd name="T3" fmla="*/ 407 h 407"/>
                <a:gd name="T4" fmla="*/ 407 w 407"/>
                <a:gd name="T5" fmla="*/ 407 h 407"/>
                <a:gd name="T6" fmla="*/ 0 w 407"/>
                <a:gd name="T7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7" h="407">
                  <a:moveTo>
                    <a:pt x="0" y="0"/>
                  </a:moveTo>
                  <a:lnTo>
                    <a:pt x="0" y="407"/>
                  </a:lnTo>
                  <a:lnTo>
                    <a:pt x="407" y="40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104" name="Freeform 28"/>
            <p:cNvSpPr>
              <a:spLocks/>
            </p:cNvSpPr>
            <p:nvPr userDrawn="1"/>
          </p:nvSpPr>
          <p:spPr bwMode="auto">
            <a:xfrm>
              <a:off x="8197959" y="6292610"/>
              <a:ext cx="82989" cy="203698"/>
            </a:xfrm>
            <a:custGeom>
              <a:avLst/>
              <a:gdLst>
                <a:gd name="T0" fmla="*/ 55 w 55"/>
                <a:gd name="T1" fmla="*/ 0 h 135"/>
                <a:gd name="T2" fmla="*/ 55 w 55"/>
                <a:gd name="T3" fmla="*/ 0 h 135"/>
                <a:gd name="T4" fmla="*/ 44 w 55"/>
                <a:gd name="T5" fmla="*/ 3 h 135"/>
                <a:gd name="T6" fmla="*/ 33 w 55"/>
                <a:gd name="T7" fmla="*/ 8 h 135"/>
                <a:gd name="T8" fmla="*/ 24 w 55"/>
                <a:gd name="T9" fmla="*/ 16 h 135"/>
                <a:gd name="T10" fmla="*/ 16 w 55"/>
                <a:gd name="T11" fmla="*/ 24 h 135"/>
                <a:gd name="T12" fmla="*/ 9 w 55"/>
                <a:gd name="T13" fmla="*/ 34 h 135"/>
                <a:gd name="T14" fmla="*/ 4 w 55"/>
                <a:gd name="T15" fmla="*/ 44 h 135"/>
                <a:gd name="T16" fmla="*/ 1 w 55"/>
                <a:gd name="T17" fmla="*/ 55 h 135"/>
                <a:gd name="T18" fmla="*/ 0 w 55"/>
                <a:gd name="T19" fmla="*/ 68 h 135"/>
                <a:gd name="T20" fmla="*/ 0 w 55"/>
                <a:gd name="T21" fmla="*/ 68 h 135"/>
                <a:gd name="T22" fmla="*/ 1 w 55"/>
                <a:gd name="T23" fmla="*/ 80 h 135"/>
                <a:gd name="T24" fmla="*/ 4 w 55"/>
                <a:gd name="T25" fmla="*/ 91 h 135"/>
                <a:gd name="T26" fmla="*/ 9 w 55"/>
                <a:gd name="T27" fmla="*/ 101 h 135"/>
                <a:gd name="T28" fmla="*/ 16 w 55"/>
                <a:gd name="T29" fmla="*/ 112 h 135"/>
                <a:gd name="T30" fmla="*/ 24 w 55"/>
                <a:gd name="T31" fmla="*/ 119 h 135"/>
                <a:gd name="T32" fmla="*/ 33 w 55"/>
                <a:gd name="T33" fmla="*/ 127 h 135"/>
                <a:gd name="T34" fmla="*/ 44 w 55"/>
                <a:gd name="T35" fmla="*/ 132 h 135"/>
                <a:gd name="T36" fmla="*/ 55 w 55"/>
                <a:gd name="T37" fmla="*/ 135 h 135"/>
                <a:gd name="T38" fmla="*/ 55 w 55"/>
                <a:gd name="T39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5" h="135">
                  <a:moveTo>
                    <a:pt x="55" y="0"/>
                  </a:moveTo>
                  <a:lnTo>
                    <a:pt x="55" y="0"/>
                  </a:lnTo>
                  <a:lnTo>
                    <a:pt x="44" y="3"/>
                  </a:lnTo>
                  <a:lnTo>
                    <a:pt x="33" y="8"/>
                  </a:lnTo>
                  <a:lnTo>
                    <a:pt x="24" y="16"/>
                  </a:lnTo>
                  <a:lnTo>
                    <a:pt x="16" y="24"/>
                  </a:lnTo>
                  <a:lnTo>
                    <a:pt x="9" y="34"/>
                  </a:lnTo>
                  <a:lnTo>
                    <a:pt x="4" y="44"/>
                  </a:lnTo>
                  <a:lnTo>
                    <a:pt x="1" y="55"/>
                  </a:lnTo>
                  <a:lnTo>
                    <a:pt x="0" y="68"/>
                  </a:lnTo>
                  <a:lnTo>
                    <a:pt x="0" y="68"/>
                  </a:lnTo>
                  <a:lnTo>
                    <a:pt x="1" y="80"/>
                  </a:lnTo>
                  <a:lnTo>
                    <a:pt x="4" y="91"/>
                  </a:lnTo>
                  <a:lnTo>
                    <a:pt x="9" y="101"/>
                  </a:lnTo>
                  <a:lnTo>
                    <a:pt x="16" y="112"/>
                  </a:lnTo>
                  <a:lnTo>
                    <a:pt x="24" y="119"/>
                  </a:lnTo>
                  <a:lnTo>
                    <a:pt x="33" y="127"/>
                  </a:lnTo>
                  <a:lnTo>
                    <a:pt x="44" y="132"/>
                  </a:lnTo>
                  <a:lnTo>
                    <a:pt x="55" y="135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  <a:alpha val="3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105" name="Freeform 30"/>
            <p:cNvSpPr>
              <a:spLocks/>
            </p:cNvSpPr>
            <p:nvPr userDrawn="1"/>
          </p:nvSpPr>
          <p:spPr bwMode="auto">
            <a:xfrm>
              <a:off x="8083285" y="6512905"/>
              <a:ext cx="197663" cy="262544"/>
            </a:xfrm>
            <a:custGeom>
              <a:avLst/>
              <a:gdLst>
                <a:gd name="T0" fmla="*/ 114 w 131"/>
                <a:gd name="T1" fmla="*/ 0 h 174"/>
                <a:gd name="T2" fmla="*/ 114 w 131"/>
                <a:gd name="T3" fmla="*/ 0 h 174"/>
                <a:gd name="T4" fmla="*/ 102 w 131"/>
                <a:gd name="T5" fmla="*/ 0 h 174"/>
                <a:gd name="T6" fmla="*/ 88 w 131"/>
                <a:gd name="T7" fmla="*/ 1 h 174"/>
                <a:gd name="T8" fmla="*/ 73 w 131"/>
                <a:gd name="T9" fmla="*/ 4 h 174"/>
                <a:gd name="T10" fmla="*/ 56 w 131"/>
                <a:gd name="T11" fmla="*/ 8 h 174"/>
                <a:gd name="T12" fmla="*/ 39 w 131"/>
                <a:gd name="T13" fmla="*/ 13 h 174"/>
                <a:gd name="T14" fmla="*/ 32 w 131"/>
                <a:gd name="T15" fmla="*/ 16 h 174"/>
                <a:gd name="T16" fmla="*/ 25 w 131"/>
                <a:gd name="T17" fmla="*/ 20 h 174"/>
                <a:gd name="T18" fmla="*/ 17 w 131"/>
                <a:gd name="T19" fmla="*/ 24 h 174"/>
                <a:gd name="T20" fmla="*/ 11 w 131"/>
                <a:gd name="T21" fmla="*/ 31 h 174"/>
                <a:gd name="T22" fmla="*/ 5 w 131"/>
                <a:gd name="T23" fmla="*/ 36 h 174"/>
                <a:gd name="T24" fmla="*/ 0 w 131"/>
                <a:gd name="T25" fmla="*/ 43 h 174"/>
                <a:gd name="T26" fmla="*/ 131 w 131"/>
                <a:gd name="T27" fmla="*/ 174 h 174"/>
                <a:gd name="T28" fmla="*/ 131 w 131"/>
                <a:gd name="T29" fmla="*/ 0 h 174"/>
                <a:gd name="T30" fmla="*/ 126 w 131"/>
                <a:gd name="T31" fmla="*/ 0 h 174"/>
                <a:gd name="T32" fmla="*/ 126 w 131"/>
                <a:gd name="T33" fmla="*/ 0 h 174"/>
                <a:gd name="T34" fmla="*/ 114 w 131"/>
                <a:gd name="T35" fmla="*/ 0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31" h="174">
                  <a:moveTo>
                    <a:pt x="114" y="0"/>
                  </a:moveTo>
                  <a:lnTo>
                    <a:pt x="114" y="0"/>
                  </a:lnTo>
                  <a:lnTo>
                    <a:pt x="102" y="0"/>
                  </a:lnTo>
                  <a:lnTo>
                    <a:pt x="88" y="1"/>
                  </a:lnTo>
                  <a:lnTo>
                    <a:pt x="73" y="4"/>
                  </a:lnTo>
                  <a:lnTo>
                    <a:pt x="56" y="8"/>
                  </a:lnTo>
                  <a:lnTo>
                    <a:pt x="39" y="13"/>
                  </a:lnTo>
                  <a:lnTo>
                    <a:pt x="32" y="16"/>
                  </a:lnTo>
                  <a:lnTo>
                    <a:pt x="25" y="20"/>
                  </a:lnTo>
                  <a:lnTo>
                    <a:pt x="17" y="24"/>
                  </a:lnTo>
                  <a:lnTo>
                    <a:pt x="11" y="31"/>
                  </a:lnTo>
                  <a:lnTo>
                    <a:pt x="5" y="36"/>
                  </a:lnTo>
                  <a:lnTo>
                    <a:pt x="0" y="43"/>
                  </a:lnTo>
                  <a:lnTo>
                    <a:pt x="131" y="174"/>
                  </a:lnTo>
                  <a:lnTo>
                    <a:pt x="131" y="0"/>
                  </a:lnTo>
                  <a:lnTo>
                    <a:pt x="126" y="0"/>
                  </a:lnTo>
                  <a:lnTo>
                    <a:pt x="126" y="0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  <a:alpha val="3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106" name="Freeform 31"/>
            <p:cNvSpPr>
              <a:spLocks/>
            </p:cNvSpPr>
            <p:nvPr userDrawn="1"/>
          </p:nvSpPr>
          <p:spPr bwMode="auto">
            <a:xfrm>
              <a:off x="8083285" y="6512905"/>
              <a:ext cx="197663" cy="262544"/>
            </a:xfrm>
            <a:custGeom>
              <a:avLst/>
              <a:gdLst>
                <a:gd name="T0" fmla="*/ 114 w 131"/>
                <a:gd name="T1" fmla="*/ 0 h 174"/>
                <a:gd name="T2" fmla="*/ 114 w 131"/>
                <a:gd name="T3" fmla="*/ 0 h 174"/>
                <a:gd name="T4" fmla="*/ 102 w 131"/>
                <a:gd name="T5" fmla="*/ 0 h 174"/>
                <a:gd name="T6" fmla="*/ 88 w 131"/>
                <a:gd name="T7" fmla="*/ 1 h 174"/>
                <a:gd name="T8" fmla="*/ 73 w 131"/>
                <a:gd name="T9" fmla="*/ 4 h 174"/>
                <a:gd name="T10" fmla="*/ 56 w 131"/>
                <a:gd name="T11" fmla="*/ 8 h 174"/>
                <a:gd name="T12" fmla="*/ 39 w 131"/>
                <a:gd name="T13" fmla="*/ 13 h 174"/>
                <a:gd name="T14" fmla="*/ 32 w 131"/>
                <a:gd name="T15" fmla="*/ 16 h 174"/>
                <a:gd name="T16" fmla="*/ 25 w 131"/>
                <a:gd name="T17" fmla="*/ 20 h 174"/>
                <a:gd name="T18" fmla="*/ 17 w 131"/>
                <a:gd name="T19" fmla="*/ 24 h 174"/>
                <a:gd name="T20" fmla="*/ 11 w 131"/>
                <a:gd name="T21" fmla="*/ 31 h 174"/>
                <a:gd name="T22" fmla="*/ 5 w 131"/>
                <a:gd name="T23" fmla="*/ 36 h 174"/>
                <a:gd name="T24" fmla="*/ 0 w 131"/>
                <a:gd name="T25" fmla="*/ 43 h 174"/>
                <a:gd name="T26" fmla="*/ 131 w 131"/>
                <a:gd name="T27" fmla="*/ 174 h 174"/>
                <a:gd name="T28" fmla="*/ 131 w 131"/>
                <a:gd name="T29" fmla="*/ 0 h 174"/>
                <a:gd name="T30" fmla="*/ 126 w 131"/>
                <a:gd name="T31" fmla="*/ 0 h 174"/>
                <a:gd name="T32" fmla="*/ 126 w 131"/>
                <a:gd name="T33" fmla="*/ 0 h 174"/>
                <a:gd name="T34" fmla="*/ 114 w 131"/>
                <a:gd name="T35" fmla="*/ 0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31" h="174">
                  <a:moveTo>
                    <a:pt x="114" y="0"/>
                  </a:moveTo>
                  <a:lnTo>
                    <a:pt x="114" y="0"/>
                  </a:lnTo>
                  <a:lnTo>
                    <a:pt x="102" y="0"/>
                  </a:lnTo>
                  <a:lnTo>
                    <a:pt x="88" y="1"/>
                  </a:lnTo>
                  <a:lnTo>
                    <a:pt x="73" y="4"/>
                  </a:lnTo>
                  <a:lnTo>
                    <a:pt x="56" y="8"/>
                  </a:lnTo>
                  <a:lnTo>
                    <a:pt x="39" y="13"/>
                  </a:lnTo>
                  <a:lnTo>
                    <a:pt x="32" y="16"/>
                  </a:lnTo>
                  <a:lnTo>
                    <a:pt x="25" y="20"/>
                  </a:lnTo>
                  <a:lnTo>
                    <a:pt x="17" y="24"/>
                  </a:lnTo>
                  <a:lnTo>
                    <a:pt x="11" y="31"/>
                  </a:lnTo>
                  <a:lnTo>
                    <a:pt x="5" y="36"/>
                  </a:lnTo>
                  <a:lnTo>
                    <a:pt x="0" y="43"/>
                  </a:lnTo>
                  <a:lnTo>
                    <a:pt x="131" y="174"/>
                  </a:lnTo>
                  <a:lnTo>
                    <a:pt x="131" y="0"/>
                  </a:lnTo>
                  <a:lnTo>
                    <a:pt x="126" y="0"/>
                  </a:lnTo>
                  <a:lnTo>
                    <a:pt x="126" y="0"/>
                  </a:lnTo>
                  <a:lnTo>
                    <a:pt x="11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107" name="Freeform 32"/>
            <p:cNvSpPr>
              <a:spLocks/>
            </p:cNvSpPr>
            <p:nvPr userDrawn="1"/>
          </p:nvSpPr>
          <p:spPr bwMode="auto">
            <a:xfrm>
              <a:off x="8315651" y="6291101"/>
              <a:ext cx="92042" cy="206716"/>
            </a:xfrm>
            <a:custGeom>
              <a:avLst/>
              <a:gdLst>
                <a:gd name="T0" fmla="*/ 0 w 61"/>
                <a:gd name="T1" fmla="*/ 0 h 137"/>
                <a:gd name="T2" fmla="*/ 0 w 61"/>
                <a:gd name="T3" fmla="*/ 137 h 137"/>
                <a:gd name="T4" fmla="*/ 0 w 61"/>
                <a:gd name="T5" fmla="*/ 137 h 137"/>
                <a:gd name="T6" fmla="*/ 12 w 61"/>
                <a:gd name="T7" fmla="*/ 135 h 137"/>
                <a:gd name="T8" fmla="*/ 23 w 61"/>
                <a:gd name="T9" fmla="*/ 130 h 137"/>
                <a:gd name="T10" fmla="*/ 34 w 61"/>
                <a:gd name="T11" fmla="*/ 122 h 137"/>
                <a:gd name="T12" fmla="*/ 43 w 61"/>
                <a:gd name="T13" fmla="*/ 114 h 137"/>
                <a:gd name="T14" fmla="*/ 50 w 61"/>
                <a:gd name="T15" fmla="*/ 105 h 137"/>
                <a:gd name="T16" fmla="*/ 56 w 61"/>
                <a:gd name="T17" fmla="*/ 93 h 137"/>
                <a:gd name="T18" fmla="*/ 59 w 61"/>
                <a:gd name="T19" fmla="*/ 82 h 137"/>
                <a:gd name="T20" fmla="*/ 61 w 61"/>
                <a:gd name="T21" fmla="*/ 69 h 137"/>
                <a:gd name="T22" fmla="*/ 61 w 61"/>
                <a:gd name="T23" fmla="*/ 69 h 137"/>
                <a:gd name="T24" fmla="*/ 59 w 61"/>
                <a:gd name="T25" fmla="*/ 55 h 137"/>
                <a:gd name="T26" fmla="*/ 56 w 61"/>
                <a:gd name="T27" fmla="*/ 44 h 137"/>
                <a:gd name="T28" fmla="*/ 50 w 61"/>
                <a:gd name="T29" fmla="*/ 32 h 137"/>
                <a:gd name="T30" fmla="*/ 43 w 61"/>
                <a:gd name="T31" fmla="*/ 23 h 137"/>
                <a:gd name="T32" fmla="*/ 34 w 61"/>
                <a:gd name="T33" fmla="*/ 15 h 137"/>
                <a:gd name="T34" fmla="*/ 23 w 61"/>
                <a:gd name="T35" fmla="*/ 7 h 137"/>
                <a:gd name="T36" fmla="*/ 12 w 61"/>
                <a:gd name="T37" fmla="*/ 3 h 137"/>
                <a:gd name="T38" fmla="*/ 0 w 61"/>
                <a:gd name="T39" fmla="*/ 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1" h="137">
                  <a:moveTo>
                    <a:pt x="0" y="0"/>
                  </a:moveTo>
                  <a:lnTo>
                    <a:pt x="0" y="137"/>
                  </a:lnTo>
                  <a:lnTo>
                    <a:pt x="0" y="137"/>
                  </a:lnTo>
                  <a:lnTo>
                    <a:pt x="12" y="135"/>
                  </a:lnTo>
                  <a:lnTo>
                    <a:pt x="23" y="130"/>
                  </a:lnTo>
                  <a:lnTo>
                    <a:pt x="34" y="122"/>
                  </a:lnTo>
                  <a:lnTo>
                    <a:pt x="43" y="114"/>
                  </a:lnTo>
                  <a:lnTo>
                    <a:pt x="50" y="105"/>
                  </a:lnTo>
                  <a:lnTo>
                    <a:pt x="56" y="93"/>
                  </a:lnTo>
                  <a:lnTo>
                    <a:pt x="59" y="82"/>
                  </a:lnTo>
                  <a:lnTo>
                    <a:pt x="61" y="69"/>
                  </a:lnTo>
                  <a:lnTo>
                    <a:pt x="61" y="69"/>
                  </a:lnTo>
                  <a:lnTo>
                    <a:pt x="59" y="55"/>
                  </a:lnTo>
                  <a:lnTo>
                    <a:pt x="56" y="44"/>
                  </a:lnTo>
                  <a:lnTo>
                    <a:pt x="50" y="32"/>
                  </a:lnTo>
                  <a:lnTo>
                    <a:pt x="43" y="23"/>
                  </a:lnTo>
                  <a:lnTo>
                    <a:pt x="34" y="15"/>
                  </a:lnTo>
                  <a:lnTo>
                    <a:pt x="23" y="7"/>
                  </a:lnTo>
                  <a:lnTo>
                    <a:pt x="12" y="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733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grpSp>
          <p:nvGrpSpPr>
            <p:cNvPr id="108" name="그룹 169"/>
            <p:cNvGrpSpPr/>
            <p:nvPr userDrawn="1"/>
          </p:nvGrpSpPr>
          <p:grpSpPr>
            <a:xfrm>
              <a:off x="8315651" y="6291101"/>
              <a:ext cx="218787" cy="484348"/>
              <a:chOff x="8315651" y="6291101"/>
              <a:chExt cx="218787" cy="484348"/>
            </a:xfrm>
            <a:solidFill>
              <a:schemeClr val="accent5">
                <a:lumMod val="75000"/>
              </a:schemeClr>
            </a:solidFill>
          </p:grpSpPr>
          <p:sp>
            <p:nvSpPr>
              <p:cNvPr id="110" name="Freeform 33"/>
              <p:cNvSpPr>
                <a:spLocks/>
              </p:cNvSpPr>
              <p:nvPr userDrawn="1"/>
            </p:nvSpPr>
            <p:spPr bwMode="auto">
              <a:xfrm>
                <a:off x="8315651" y="6291101"/>
                <a:ext cx="92042" cy="206716"/>
              </a:xfrm>
              <a:custGeom>
                <a:avLst/>
                <a:gdLst>
                  <a:gd name="T0" fmla="*/ 0 w 61"/>
                  <a:gd name="T1" fmla="*/ 0 h 137"/>
                  <a:gd name="T2" fmla="*/ 0 w 61"/>
                  <a:gd name="T3" fmla="*/ 137 h 137"/>
                  <a:gd name="T4" fmla="*/ 0 w 61"/>
                  <a:gd name="T5" fmla="*/ 137 h 137"/>
                  <a:gd name="T6" fmla="*/ 12 w 61"/>
                  <a:gd name="T7" fmla="*/ 135 h 137"/>
                  <a:gd name="T8" fmla="*/ 23 w 61"/>
                  <a:gd name="T9" fmla="*/ 130 h 137"/>
                  <a:gd name="T10" fmla="*/ 34 w 61"/>
                  <a:gd name="T11" fmla="*/ 122 h 137"/>
                  <a:gd name="T12" fmla="*/ 43 w 61"/>
                  <a:gd name="T13" fmla="*/ 114 h 137"/>
                  <a:gd name="T14" fmla="*/ 50 w 61"/>
                  <a:gd name="T15" fmla="*/ 105 h 137"/>
                  <a:gd name="T16" fmla="*/ 56 w 61"/>
                  <a:gd name="T17" fmla="*/ 93 h 137"/>
                  <a:gd name="T18" fmla="*/ 59 w 61"/>
                  <a:gd name="T19" fmla="*/ 82 h 137"/>
                  <a:gd name="T20" fmla="*/ 61 w 61"/>
                  <a:gd name="T21" fmla="*/ 69 h 137"/>
                  <a:gd name="T22" fmla="*/ 61 w 61"/>
                  <a:gd name="T23" fmla="*/ 69 h 137"/>
                  <a:gd name="T24" fmla="*/ 59 w 61"/>
                  <a:gd name="T25" fmla="*/ 55 h 137"/>
                  <a:gd name="T26" fmla="*/ 56 w 61"/>
                  <a:gd name="T27" fmla="*/ 44 h 137"/>
                  <a:gd name="T28" fmla="*/ 50 w 61"/>
                  <a:gd name="T29" fmla="*/ 32 h 137"/>
                  <a:gd name="T30" fmla="*/ 43 w 61"/>
                  <a:gd name="T31" fmla="*/ 23 h 137"/>
                  <a:gd name="T32" fmla="*/ 34 w 61"/>
                  <a:gd name="T33" fmla="*/ 15 h 137"/>
                  <a:gd name="T34" fmla="*/ 23 w 61"/>
                  <a:gd name="T35" fmla="*/ 7 h 137"/>
                  <a:gd name="T36" fmla="*/ 12 w 61"/>
                  <a:gd name="T37" fmla="*/ 3 h 137"/>
                  <a:gd name="T38" fmla="*/ 0 w 61"/>
                  <a:gd name="T39" fmla="*/ 0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1" h="137">
                    <a:moveTo>
                      <a:pt x="0" y="0"/>
                    </a:moveTo>
                    <a:lnTo>
                      <a:pt x="0" y="137"/>
                    </a:lnTo>
                    <a:lnTo>
                      <a:pt x="0" y="137"/>
                    </a:lnTo>
                    <a:lnTo>
                      <a:pt x="12" y="135"/>
                    </a:lnTo>
                    <a:lnTo>
                      <a:pt x="23" y="130"/>
                    </a:lnTo>
                    <a:lnTo>
                      <a:pt x="34" y="122"/>
                    </a:lnTo>
                    <a:lnTo>
                      <a:pt x="43" y="114"/>
                    </a:lnTo>
                    <a:lnTo>
                      <a:pt x="50" y="105"/>
                    </a:lnTo>
                    <a:lnTo>
                      <a:pt x="56" y="93"/>
                    </a:lnTo>
                    <a:lnTo>
                      <a:pt x="59" y="82"/>
                    </a:lnTo>
                    <a:lnTo>
                      <a:pt x="61" y="69"/>
                    </a:lnTo>
                    <a:lnTo>
                      <a:pt x="61" y="69"/>
                    </a:lnTo>
                    <a:lnTo>
                      <a:pt x="59" y="55"/>
                    </a:lnTo>
                    <a:lnTo>
                      <a:pt x="56" y="44"/>
                    </a:lnTo>
                    <a:lnTo>
                      <a:pt x="50" y="32"/>
                    </a:lnTo>
                    <a:lnTo>
                      <a:pt x="43" y="23"/>
                    </a:lnTo>
                    <a:lnTo>
                      <a:pt x="34" y="15"/>
                    </a:lnTo>
                    <a:lnTo>
                      <a:pt x="23" y="7"/>
                    </a:lnTo>
                    <a:lnTo>
                      <a:pt x="12" y="3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tx1">
                  <a:lumMod val="95000"/>
                  <a:lumOff val="5000"/>
                  <a:alpha val="3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ko-KR" altLang="en-US" sz="2400"/>
              </a:p>
            </p:txBody>
          </p:sp>
          <p:sp>
            <p:nvSpPr>
              <p:cNvPr id="111" name="Freeform 34"/>
              <p:cNvSpPr>
                <a:spLocks/>
              </p:cNvSpPr>
              <p:nvPr userDrawn="1"/>
            </p:nvSpPr>
            <p:spPr bwMode="auto">
              <a:xfrm>
                <a:off x="8315651" y="6512905"/>
                <a:ext cx="218787" cy="262544"/>
              </a:xfrm>
              <a:custGeom>
                <a:avLst/>
                <a:gdLst>
                  <a:gd name="T0" fmla="*/ 19 w 145"/>
                  <a:gd name="T1" fmla="*/ 0 h 174"/>
                  <a:gd name="T2" fmla="*/ 0 w 145"/>
                  <a:gd name="T3" fmla="*/ 0 h 174"/>
                  <a:gd name="T4" fmla="*/ 0 w 145"/>
                  <a:gd name="T5" fmla="*/ 174 h 174"/>
                  <a:gd name="T6" fmla="*/ 70 w 145"/>
                  <a:gd name="T7" fmla="*/ 174 h 174"/>
                  <a:gd name="T8" fmla="*/ 70 w 145"/>
                  <a:gd name="T9" fmla="*/ 123 h 174"/>
                  <a:gd name="T10" fmla="*/ 81 w 145"/>
                  <a:gd name="T11" fmla="*/ 123 h 174"/>
                  <a:gd name="T12" fmla="*/ 81 w 145"/>
                  <a:gd name="T13" fmla="*/ 174 h 174"/>
                  <a:gd name="T14" fmla="*/ 145 w 145"/>
                  <a:gd name="T15" fmla="*/ 174 h 174"/>
                  <a:gd name="T16" fmla="*/ 145 w 145"/>
                  <a:gd name="T17" fmla="*/ 77 h 174"/>
                  <a:gd name="T18" fmla="*/ 145 w 145"/>
                  <a:gd name="T19" fmla="*/ 77 h 174"/>
                  <a:gd name="T20" fmla="*/ 144 w 145"/>
                  <a:gd name="T21" fmla="*/ 74 h 174"/>
                  <a:gd name="T22" fmla="*/ 144 w 145"/>
                  <a:gd name="T23" fmla="*/ 74 h 174"/>
                  <a:gd name="T24" fmla="*/ 144 w 145"/>
                  <a:gd name="T25" fmla="*/ 70 h 174"/>
                  <a:gd name="T26" fmla="*/ 144 w 145"/>
                  <a:gd name="T27" fmla="*/ 70 h 174"/>
                  <a:gd name="T28" fmla="*/ 144 w 145"/>
                  <a:gd name="T29" fmla="*/ 69 h 174"/>
                  <a:gd name="T30" fmla="*/ 144 w 145"/>
                  <a:gd name="T31" fmla="*/ 69 h 174"/>
                  <a:gd name="T32" fmla="*/ 141 w 145"/>
                  <a:gd name="T33" fmla="*/ 60 h 174"/>
                  <a:gd name="T34" fmla="*/ 137 w 145"/>
                  <a:gd name="T35" fmla="*/ 52 h 174"/>
                  <a:gd name="T36" fmla="*/ 133 w 145"/>
                  <a:gd name="T37" fmla="*/ 44 h 174"/>
                  <a:gd name="T38" fmla="*/ 127 w 145"/>
                  <a:gd name="T39" fmla="*/ 37 h 174"/>
                  <a:gd name="T40" fmla="*/ 119 w 145"/>
                  <a:gd name="T41" fmla="*/ 31 h 174"/>
                  <a:gd name="T42" fmla="*/ 112 w 145"/>
                  <a:gd name="T43" fmla="*/ 26 h 174"/>
                  <a:gd name="T44" fmla="*/ 104 w 145"/>
                  <a:gd name="T45" fmla="*/ 21 h 174"/>
                  <a:gd name="T46" fmla="*/ 94 w 145"/>
                  <a:gd name="T47" fmla="*/ 17 h 174"/>
                  <a:gd name="T48" fmla="*/ 77 w 145"/>
                  <a:gd name="T49" fmla="*/ 11 h 174"/>
                  <a:gd name="T50" fmla="*/ 58 w 145"/>
                  <a:gd name="T51" fmla="*/ 6 h 174"/>
                  <a:gd name="T52" fmla="*/ 41 w 145"/>
                  <a:gd name="T53" fmla="*/ 4 h 174"/>
                  <a:gd name="T54" fmla="*/ 26 w 145"/>
                  <a:gd name="T55" fmla="*/ 1 h 174"/>
                  <a:gd name="T56" fmla="*/ 26 w 145"/>
                  <a:gd name="T57" fmla="*/ 1 h 174"/>
                  <a:gd name="T58" fmla="*/ 19 w 145"/>
                  <a:gd name="T59" fmla="*/ 0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45" h="174">
                    <a:moveTo>
                      <a:pt x="19" y="0"/>
                    </a:moveTo>
                    <a:lnTo>
                      <a:pt x="0" y="0"/>
                    </a:lnTo>
                    <a:lnTo>
                      <a:pt x="0" y="174"/>
                    </a:lnTo>
                    <a:lnTo>
                      <a:pt x="70" y="174"/>
                    </a:lnTo>
                    <a:lnTo>
                      <a:pt x="70" y="123"/>
                    </a:lnTo>
                    <a:lnTo>
                      <a:pt x="81" y="123"/>
                    </a:lnTo>
                    <a:lnTo>
                      <a:pt x="81" y="174"/>
                    </a:lnTo>
                    <a:lnTo>
                      <a:pt x="145" y="174"/>
                    </a:lnTo>
                    <a:lnTo>
                      <a:pt x="145" y="77"/>
                    </a:lnTo>
                    <a:lnTo>
                      <a:pt x="145" y="77"/>
                    </a:lnTo>
                    <a:lnTo>
                      <a:pt x="144" y="74"/>
                    </a:lnTo>
                    <a:lnTo>
                      <a:pt x="144" y="74"/>
                    </a:lnTo>
                    <a:lnTo>
                      <a:pt x="144" y="70"/>
                    </a:lnTo>
                    <a:lnTo>
                      <a:pt x="144" y="70"/>
                    </a:lnTo>
                    <a:lnTo>
                      <a:pt x="144" y="69"/>
                    </a:lnTo>
                    <a:lnTo>
                      <a:pt x="144" y="69"/>
                    </a:lnTo>
                    <a:lnTo>
                      <a:pt x="141" y="60"/>
                    </a:lnTo>
                    <a:lnTo>
                      <a:pt x="137" y="52"/>
                    </a:lnTo>
                    <a:lnTo>
                      <a:pt x="133" y="44"/>
                    </a:lnTo>
                    <a:lnTo>
                      <a:pt x="127" y="37"/>
                    </a:lnTo>
                    <a:lnTo>
                      <a:pt x="119" y="31"/>
                    </a:lnTo>
                    <a:lnTo>
                      <a:pt x="112" y="26"/>
                    </a:lnTo>
                    <a:lnTo>
                      <a:pt x="104" y="21"/>
                    </a:lnTo>
                    <a:lnTo>
                      <a:pt x="94" y="17"/>
                    </a:lnTo>
                    <a:lnTo>
                      <a:pt x="77" y="11"/>
                    </a:lnTo>
                    <a:lnTo>
                      <a:pt x="58" y="6"/>
                    </a:lnTo>
                    <a:lnTo>
                      <a:pt x="41" y="4"/>
                    </a:lnTo>
                    <a:lnTo>
                      <a:pt x="26" y="1"/>
                    </a:lnTo>
                    <a:lnTo>
                      <a:pt x="26" y="1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  <a:alpha val="3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ko-KR" altLang="en-US" sz="2400"/>
              </a:p>
            </p:txBody>
          </p:sp>
        </p:grpSp>
        <p:sp>
          <p:nvSpPr>
            <p:cNvPr id="109" name="Freeform 35"/>
            <p:cNvSpPr>
              <a:spLocks/>
            </p:cNvSpPr>
            <p:nvPr userDrawn="1"/>
          </p:nvSpPr>
          <p:spPr bwMode="auto">
            <a:xfrm>
              <a:off x="8315651" y="6512905"/>
              <a:ext cx="218787" cy="262544"/>
            </a:xfrm>
            <a:custGeom>
              <a:avLst/>
              <a:gdLst>
                <a:gd name="T0" fmla="*/ 19 w 145"/>
                <a:gd name="T1" fmla="*/ 0 h 174"/>
                <a:gd name="T2" fmla="*/ 0 w 145"/>
                <a:gd name="T3" fmla="*/ 0 h 174"/>
                <a:gd name="T4" fmla="*/ 0 w 145"/>
                <a:gd name="T5" fmla="*/ 174 h 174"/>
                <a:gd name="T6" fmla="*/ 70 w 145"/>
                <a:gd name="T7" fmla="*/ 174 h 174"/>
                <a:gd name="T8" fmla="*/ 70 w 145"/>
                <a:gd name="T9" fmla="*/ 123 h 174"/>
                <a:gd name="T10" fmla="*/ 81 w 145"/>
                <a:gd name="T11" fmla="*/ 123 h 174"/>
                <a:gd name="T12" fmla="*/ 81 w 145"/>
                <a:gd name="T13" fmla="*/ 174 h 174"/>
                <a:gd name="T14" fmla="*/ 145 w 145"/>
                <a:gd name="T15" fmla="*/ 174 h 174"/>
                <a:gd name="T16" fmla="*/ 145 w 145"/>
                <a:gd name="T17" fmla="*/ 77 h 174"/>
                <a:gd name="T18" fmla="*/ 145 w 145"/>
                <a:gd name="T19" fmla="*/ 77 h 174"/>
                <a:gd name="T20" fmla="*/ 144 w 145"/>
                <a:gd name="T21" fmla="*/ 74 h 174"/>
                <a:gd name="T22" fmla="*/ 144 w 145"/>
                <a:gd name="T23" fmla="*/ 74 h 174"/>
                <a:gd name="T24" fmla="*/ 144 w 145"/>
                <a:gd name="T25" fmla="*/ 70 h 174"/>
                <a:gd name="T26" fmla="*/ 144 w 145"/>
                <a:gd name="T27" fmla="*/ 70 h 174"/>
                <a:gd name="T28" fmla="*/ 144 w 145"/>
                <a:gd name="T29" fmla="*/ 69 h 174"/>
                <a:gd name="T30" fmla="*/ 144 w 145"/>
                <a:gd name="T31" fmla="*/ 69 h 174"/>
                <a:gd name="T32" fmla="*/ 141 w 145"/>
                <a:gd name="T33" fmla="*/ 60 h 174"/>
                <a:gd name="T34" fmla="*/ 137 w 145"/>
                <a:gd name="T35" fmla="*/ 52 h 174"/>
                <a:gd name="T36" fmla="*/ 133 w 145"/>
                <a:gd name="T37" fmla="*/ 44 h 174"/>
                <a:gd name="T38" fmla="*/ 127 w 145"/>
                <a:gd name="T39" fmla="*/ 37 h 174"/>
                <a:gd name="T40" fmla="*/ 119 w 145"/>
                <a:gd name="T41" fmla="*/ 31 h 174"/>
                <a:gd name="T42" fmla="*/ 112 w 145"/>
                <a:gd name="T43" fmla="*/ 26 h 174"/>
                <a:gd name="T44" fmla="*/ 104 w 145"/>
                <a:gd name="T45" fmla="*/ 21 h 174"/>
                <a:gd name="T46" fmla="*/ 94 w 145"/>
                <a:gd name="T47" fmla="*/ 17 h 174"/>
                <a:gd name="T48" fmla="*/ 77 w 145"/>
                <a:gd name="T49" fmla="*/ 11 h 174"/>
                <a:gd name="T50" fmla="*/ 58 w 145"/>
                <a:gd name="T51" fmla="*/ 6 h 174"/>
                <a:gd name="T52" fmla="*/ 41 w 145"/>
                <a:gd name="T53" fmla="*/ 4 h 174"/>
                <a:gd name="T54" fmla="*/ 26 w 145"/>
                <a:gd name="T55" fmla="*/ 1 h 174"/>
                <a:gd name="T56" fmla="*/ 26 w 145"/>
                <a:gd name="T57" fmla="*/ 1 h 174"/>
                <a:gd name="T58" fmla="*/ 19 w 145"/>
                <a:gd name="T59" fmla="*/ 0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45" h="174">
                  <a:moveTo>
                    <a:pt x="19" y="0"/>
                  </a:moveTo>
                  <a:lnTo>
                    <a:pt x="0" y="0"/>
                  </a:lnTo>
                  <a:lnTo>
                    <a:pt x="0" y="174"/>
                  </a:lnTo>
                  <a:lnTo>
                    <a:pt x="70" y="174"/>
                  </a:lnTo>
                  <a:lnTo>
                    <a:pt x="70" y="123"/>
                  </a:lnTo>
                  <a:lnTo>
                    <a:pt x="81" y="123"/>
                  </a:lnTo>
                  <a:lnTo>
                    <a:pt x="81" y="174"/>
                  </a:lnTo>
                  <a:lnTo>
                    <a:pt x="145" y="174"/>
                  </a:lnTo>
                  <a:lnTo>
                    <a:pt x="145" y="77"/>
                  </a:lnTo>
                  <a:lnTo>
                    <a:pt x="145" y="77"/>
                  </a:lnTo>
                  <a:lnTo>
                    <a:pt x="144" y="74"/>
                  </a:lnTo>
                  <a:lnTo>
                    <a:pt x="144" y="74"/>
                  </a:lnTo>
                  <a:lnTo>
                    <a:pt x="144" y="70"/>
                  </a:lnTo>
                  <a:lnTo>
                    <a:pt x="144" y="70"/>
                  </a:lnTo>
                  <a:lnTo>
                    <a:pt x="144" y="69"/>
                  </a:lnTo>
                  <a:lnTo>
                    <a:pt x="144" y="69"/>
                  </a:lnTo>
                  <a:lnTo>
                    <a:pt x="141" y="60"/>
                  </a:lnTo>
                  <a:lnTo>
                    <a:pt x="137" y="52"/>
                  </a:lnTo>
                  <a:lnTo>
                    <a:pt x="133" y="44"/>
                  </a:lnTo>
                  <a:lnTo>
                    <a:pt x="127" y="37"/>
                  </a:lnTo>
                  <a:lnTo>
                    <a:pt x="119" y="31"/>
                  </a:lnTo>
                  <a:lnTo>
                    <a:pt x="112" y="26"/>
                  </a:lnTo>
                  <a:lnTo>
                    <a:pt x="104" y="21"/>
                  </a:lnTo>
                  <a:lnTo>
                    <a:pt x="94" y="17"/>
                  </a:lnTo>
                  <a:lnTo>
                    <a:pt x="77" y="11"/>
                  </a:lnTo>
                  <a:lnTo>
                    <a:pt x="58" y="6"/>
                  </a:lnTo>
                  <a:lnTo>
                    <a:pt x="41" y="4"/>
                  </a:lnTo>
                  <a:lnTo>
                    <a:pt x="26" y="1"/>
                  </a:lnTo>
                  <a:lnTo>
                    <a:pt x="26" y="1"/>
                  </a:lnTo>
                  <a:lnTo>
                    <a:pt x="1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</p:grpSp>
      <p:grpSp>
        <p:nvGrpSpPr>
          <p:cNvPr id="112" name="그룹 1"/>
          <p:cNvGrpSpPr/>
          <p:nvPr userDrawn="1"/>
        </p:nvGrpSpPr>
        <p:grpSpPr>
          <a:xfrm>
            <a:off x="0" y="76545"/>
            <a:ext cx="6215317" cy="6704913"/>
            <a:chOff x="0" y="57408"/>
            <a:chExt cx="4661488" cy="5028685"/>
          </a:xfrm>
        </p:grpSpPr>
        <p:sp>
          <p:nvSpPr>
            <p:cNvPr id="113" name="Freeform 97"/>
            <p:cNvSpPr>
              <a:spLocks/>
            </p:cNvSpPr>
            <p:nvPr userDrawn="1"/>
          </p:nvSpPr>
          <p:spPr bwMode="auto">
            <a:xfrm>
              <a:off x="2684826" y="58600"/>
              <a:ext cx="960910" cy="960910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806 w 806"/>
                <a:gd name="T5" fmla="*/ 0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806" y="0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rgbClr val="D5C9E1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114" name="Freeform 98"/>
            <p:cNvSpPr>
              <a:spLocks/>
            </p:cNvSpPr>
            <p:nvPr userDrawn="1"/>
          </p:nvSpPr>
          <p:spPr bwMode="auto">
            <a:xfrm>
              <a:off x="0" y="57408"/>
              <a:ext cx="3078251" cy="962103"/>
            </a:xfrm>
            <a:custGeom>
              <a:avLst/>
              <a:gdLst>
                <a:gd name="T0" fmla="*/ 2178 w 2582"/>
                <a:gd name="T1" fmla="*/ 0 h 807"/>
                <a:gd name="T2" fmla="*/ 0 w 2582"/>
                <a:gd name="T3" fmla="*/ 0 h 807"/>
                <a:gd name="T4" fmla="*/ 0 w 2582"/>
                <a:gd name="T5" fmla="*/ 807 h 807"/>
                <a:gd name="T6" fmla="*/ 2178 w 2582"/>
                <a:gd name="T7" fmla="*/ 807 h 807"/>
                <a:gd name="T8" fmla="*/ 2582 w 2582"/>
                <a:gd name="T9" fmla="*/ 404 h 807"/>
                <a:gd name="T10" fmla="*/ 2178 w 2582"/>
                <a:gd name="T11" fmla="*/ 0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82" h="807">
                  <a:moveTo>
                    <a:pt x="2178" y="0"/>
                  </a:moveTo>
                  <a:lnTo>
                    <a:pt x="0" y="0"/>
                  </a:lnTo>
                  <a:lnTo>
                    <a:pt x="0" y="807"/>
                  </a:lnTo>
                  <a:lnTo>
                    <a:pt x="2178" y="807"/>
                  </a:lnTo>
                  <a:lnTo>
                    <a:pt x="2582" y="404"/>
                  </a:lnTo>
                  <a:lnTo>
                    <a:pt x="2178" y="0"/>
                  </a:lnTo>
                  <a:close/>
                </a:path>
              </a:pathLst>
            </a:custGeom>
            <a:solidFill>
              <a:srgbClr val="D5C9E1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115" name="Freeform 99"/>
            <p:cNvSpPr>
              <a:spLocks/>
            </p:cNvSpPr>
            <p:nvPr userDrawn="1"/>
          </p:nvSpPr>
          <p:spPr bwMode="auto">
            <a:xfrm>
              <a:off x="0" y="1074351"/>
              <a:ext cx="2063692" cy="962103"/>
            </a:xfrm>
            <a:custGeom>
              <a:avLst/>
              <a:gdLst>
                <a:gd name="T0" fmla="*/ 1327 w 1731"/>
                <a:gd name="T1" fmla="*/ 0 h 807"/>
                <a:gd name="T2" fmla="*/ 0 w 1731"/>
                <a:gd name="T3" fmla="*/ 0 h 807"/>
                <a:gd name="T4" fmla="*/ 0 w 1731"/>
                <a:gd name="T5" fmla="*/ 807 h 807"/>
                <a:gd name="T6" fmla="*/ 1327 w 1731"/>
                <a:gd name="T7" fmla="*/ 807 h 807"/>
                <a:gd name="T8" fmla="*/ 1731 w 1731"/>
                <a:gd name="T9" fmla="*/ 403 h 807"/>
                <a:gd name="T10" fmla="*/ 1327 w 1731"/>
                <a:gd name="T11" fmla="*/ 0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31" h="807">
                  <a:moveTo>
                    <a:pt x="1327" y="0"/>
                  </a:moveTo>
                  <a:lnTo>
                    <a:pt x="0" y="0"/>
                  </a:lnTo>
                  <a:lnTo>
                    <a:pt x="0" y="807"/>
                  </a:lnTo>
                  <a:lnTo>
                    <a:pt x="1327" y="807"/>
                  </a:lnTo>
                  <a:lnTo>
                    <a:pt x="1731" y="403"/>
                  </a:lnTo>
                  <a:lnTo>
                    <a:pt x="1327" y="0"/>
                  </a:lnTo>
                  <a:close/>
                </a:path>
              </a:pathLst>
            </a:custGeom>
            <a:solidFill>
              <a:srgbClr val="BDA8D1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116" name="Freeform 100"/>
            <p:cNvSpPr>
              <a:spLocks/>
            </p:cNvSpPr>
            <p:nvPr userDrawn="1"/>
          </p:nvSpPr>
          <p:spPr bwMode="auto">
            <a:xfrm>
              <a:off x="0" y="2091295"/>
              <a:ext cx="1043172" cy="960910"/>
            </a:xfrm>
            <a:custGeom>
              <a:avLst/>
              <a:gdLst>
                <a:gd name="T0" fmla="*/ 471 w 875"/>
                <a:gd name="T1" fmla="*/ 0 h 806"/>
                <a:gd name="T2" fmla="*/ 0 w 875"/>
                <a:gd name="T3" fmla="*/ 0 h 806"/>
                <a:gd name="T4" fmla="*/ 0 w 875"/>
                <a:gd name="T5" fmla="*/ 806 h 806"/>
                <a:gd name="T6" fmla="*/ 471 w 875"/>
                <a:gd name="T7" fmla="*/ 806 h 806"/>
                <a:gd name="T8" fmla="*/ 875 w 875"/>
                <a:gd name="T9" fmla="*/ 403 h 806"/>
                <a:gd name="T10" fmla="*/ 471 w 875"/>
                <a:gd name="T11" fmla="*/ 0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75" h="806">
                  <a:moveTo>
                    <a:pt x="471" y="0"/>
                  </a:moveTo>
                  <a:lnTo>
                    <a:pt x="0" y="0"/>
                  </a:lnTo>
                  <a:lnTo>
                    <a:pt x="0" y="806"/>
                  </a:lnTo>
                  <a:lnTo>
                    <a:pt x="471" y="806"/>
                  </a:lnTo>
                  <a:lnTo>
                    <a:pt x="875" y="403"/>
                  </a:lnTo>
                  <a:lnTo>
                    <a:pt x="471" y="0"/>
                  </a:lnTo>
                  <a:close/>
                </a:path>
              </a:pathLst>
            </a:custGeom>
            <a:solidFill>
              <a:srgbClr val="F4879C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134" name="Freeform 101"/>
            <p:cNvSpPr>
              <a:spLocks/>
            </p:cNvSpPr>
            <p:nvPr userDrawn="1"/>
          </p:nvSpPr>
          <p:spPr bwMode="auto">
            <a:xfrm>
              <a:off x="0" y="4123990"/>
              <a:ext cx="2063692" cy="962103"/>
            </a:xfrm>
            <a:custGeom>
              <a:avLst/>
              <a:gdLst>
                <a:gd name="T0" fmla="*/ 1327 w 1731"/>
                <a:gd name="T1" fmla="*/ 807 h 807"/>
                <a:gd name="T2" fmla="*/ 0 w 1731"/>
                <a:gd name="T3" fmla="*/ 807 h 807"/>
                <a:gd name="T4" fmla="*/ 0 w 1731"/>
                <a:gd name="T5" fmla="*/ 0 h 807"/>
                <a:gd name="T6" fmla="*/ 1327 w 1731"/>
                <a:gd name="T7" fmla="*/ 0 h 807"/>
                <a:gd name="T8" fmla="*/ 1731 w 1731"/>
                <a:gd name="T9" fmla="*/ 403 h 807"/>
                <a:gd name="T10" fmla="*/ 1327 w 1731"/>
                <a:gd name="T11" fmla="*/ 80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31" h="807">
                  <a:moveTo>
                    <a:pt x="1327" y="807"/>
                  </a:moveTo>
                  <a:lnTo>
                    <a:pt x="0" y="807"/>
                  </a:lnTo>
                  <a:lnTo>
                    <a:pt x="0" y="0"/>
                  </a:lnTo>
                  <a:lnTo>
                    <a:pt x="1327" y="0"/>
                  </a:lnTo>
                  <a:lnTo>
                    <a:pt x="1731" y="403"/>
                  </a:lnTo>
                  <a:lnTo>
                    <a:pt x="1327" y="807"/>
                  </a:lnTo>
                  <a:close/>
                </a:path>
              </a:pathLst>
            </a:custGeom>
            <a:solidFill>
              <a:srgbClr val="D5C9E1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135" name="Freeform 102"/>
            <p:cNvSpPr>
              <a:spLocks/>
            </p:cNvSpPr>
            <p:nvPr userDrawn="1"/>
          </p:nvSpPr>
          <p:spPr bwMode="auto">
            <a:xfrm>
              <a:off x="0" y="3107047"/>
              <a:ext cx="1043172" cy="962103"/>
            </a:xfrm>
            <a:custGeom>
              <a:avLst/>
              <a:gdLst>
                <a:gd name="T0" fmla="*/ 471 w 875"/>
                <a:gd name="T1" fmla="*/ 807 h 807"/>
                <a:gd name="T2" fmla="*/ 0 w 875"/>
                <a:gd name="T3" fmla="*/ 807 h 807"/>
                <a:gd name="T4" fmla="*/ 0 w 875"/>
                <a:gd name="T5" fmla="*/ 0 h 807"/>
                <a:gd name="T6" fmla="*/ 471 w 875"/>
                <a:gd name="T7" fmla="*/ 0 h 807"/>
                <a:gd name="T8" fmla="*/ 875 w 875"/>
                <a:gd name="T9" fmla="*/ 404 h 807"/>
                <a:gd name="T10" fmla="*/ 471 w 875"/>
                <a:gd name="T11" fmla="*/ 80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75" h="807">
                  <a:moveTo>
                    <a:pt x="471" y="807"/>
                  </a:moveTo>
                  <a:lnTo>
                    <a:pt x="0" y="807"/>
                  </a:lnTo>
                  <a:lnTo>
                    <a:pt x="0" y="0"/>
                  </a:lnTo>
                  <a:lnTo>
                    <a:pt x="471" y="0"/>
                  </a:lnTo>
                  <a:lnTo>
                    <a:pt x="875" y="404"/>
                  </a:lnTo>
                  <a:lnTo>
                    <a:pt x="471" y="807"/>
                  </a:lnTo>
                  <a:close/>
                </a:path>
              </a:pathLst>
            </a:custGeom>
            <a:solidFill>
              <a:srgbClr val="342D57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136" name="Freeform 103"/>
            <p:cNvSpPr>
              <a:spLocks/>
            </p:cNvSpPr>
            <p:nvPr userDrawn="1"/>
          </p:nvSpPr>
          <p:spPr bwMode="auto">
            <a:xfrm>
              <a:off x="2684826" y="58600"/>
              <a:ext cx="960910" cy="960910"/>
            </a:xfrm>
            <a:custGeom>
              <a:avLst/>
              <a:gdLst>
                <a:gd name="T0" fmla="*/ 806 w 806"/>
                <a:gd name="T1" fmla="*/ 0 h 806"/>
                <a:gd name="T2" fmla="*/ 0 w 806"/>
                <a:gd name="T3" fmla="*/ 806 h 806"/>
                <a:gd name="T4" fmla="*/ 806 w 806"/>
                <a:gd name="T5" fmla="*/ 806 h 806"/>
                <a:gd name="T6" fmla="*/ 806 w 806"/>
                <a:gd name="T7" fmla="*/ 0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0"/>
                  </a:moveTo>
                  <a:lnTo>
                    <a:pt x="0" y="806"/>
                  </a:lnTo>
                  <a:lnTo>
                    <a:pt x="806" y="806"/>
                  </a:lnTo>
                  <a:lnTo>
                    <a:pt x="806" y="0"/>
                  </a:lnTo>
                  <a:close/>
                </a:path>
              </a:pathLst>
            </a:custGeom>
            <a:solidFill>
              <a:srgbClr val="D5C9E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137" name="Freeform 104"/>
            <p:cNvSpPr>
              <a:spLocks/>
            </p:cNvSpPr>
            <p:nvPr userDrawn="1"/>
          </p:nvSpPr>
          <p:spPr bwMode="auto">
            <a:xfrm>
              <a:off x="3700578" y="58600"/>
              <a:ext cx="960910" cy="960910"/>
            </a:xfrm>
            <a:custGeom>
              <a:avLst/>
              <a:gdLst>
                <a:gd name="T0" fmla="*/ 0 w 806"/>
                <a:gd name="T1" fmla="*/ 806 h 806"/>
                <a:gd name="T2" fmla="*/ 806 w 806"/>
                <a:gd name="T3" fmla="*/ 0 h 806"/>
                <a:gd name="T4" fmla="*/ 0 w 806"/>
                <a:gd name="T5" fmla="*/ 0 h 806"/>
                <a:gd name="T6" fmla="*/ 0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0" y="806"/>
                  </a:moveTo>
                  <a:lnTo>
                    <a:pt x="806" y="0"/>
                  </a:lnTo>
                  <a:lnTo>
                    <a:pt x="0" y="0"/>
                  </a:lnTo>
                  <a:lnTo>
                    <a:pt x="0" y="806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138" name="Freeform 105"/>
            <p:cNvSpPr>
              <a:spLocks/>
            </p:cNvSpPr>
            <p:nvPr userDrawn="1"/>
          </p:nvSpPr>
          <p:spPr bwMode="auto">
            <a:xfrm>
              <a:off x="1669075" y="1074351"/>
              <a:ext cx="960910" cy="962103"/>
            </a:xfrm>
            <a:custGeom>
              <a:avLst/>
              <a:gdLst>
                <a:gd name="T0" fmla="*/ 806 w 806"/>
                <a:gd name="T1" fmla="*/ 807 h 807"/>
                <a:gd name="T2" fmla="*/ 0 w 806"/>
                <a:gd name="T3" fmla="*/ 0 h 807"/>
                <a:gd name="T4" fmla="*/ 806 w 806"/>
                <a:gd name="T5" fmla="*/ 0 h 807"/>
                <a:gd name="T6" fmla="*/ 806 w 806"/>
                <a:gd name="T7" fmla="*/ 80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806" y="807"/>
                  </a:moveTo>
                  <a:lnTo>
                    <a:pt x="0" y="0"/>
                  </a:lnTo>
                  <a:lnTo>
                    <a:pt x="806" y="0"/>
                  </a:lnTo>
                  <a:lnTo>
                    <a:pt x="806" y="807"/>
                  </a:lnTo>
                  <a:close/>
                </a:path>
              </a:pathLst>
            </a:custGeom>
            <a:solidFill>
              <a:srgbClr val="BDA8D1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139" name="Freeform 106"/>
            <p:cNvSpPr>
              <a:spLocks/>
            </p:cNvSpPr>
            <p:nvPr userDrawn="1"/>
          </p:nvSpPr>
          <p:spPr bwMode="auto">
            <a:xfrm>
              <a:off x="1669075" y="1074351"/>
              <a:ext cx="960910" cy="962103"/>
            </a:xfrm>
            <a:custGeom>
              <a:avLst/>
              <a:gdLst>
                <a:gd name="T0" fmla="*/ 806 w 806"/>
                <a:gd name="T1" fmla="*/ 0 h 807"/>
                <a:gd name="T2" fmla="*/ 0 w 806"/>
                <a:gd name="T3" fmla="*/ 807 h 807"/>
                <a:gd name="T4" fmla="*/ 806 w 806"/>
                <a:gd name="T5" fmla="*/ 807 h 807"/>
                <a:gd name="T6" fmla="*/ 806 w 806"/>
                <a:gd name="T7" fmla="*/ 0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806" y="0"/>
                  </a:moveTo>
                  <a:lnTo>
                    <a:pt x="0" y="807"/>
                  </a:lnTo>
                  <a:lnTo>
                    <a:pt x="806" y="807"/>
                  </a:lnTo>
                  <a:lnTo>
                    <a:pt x="806" y="0"/>
                  </a:lnTo>
                  <a:close/>
                </a:path>
              </a:pathLst>
            </a:custGeom>
            <a:solidFill>
              <a:srgbClr val="6C4C8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140" name="Freeform 107"/>
            <p:cNvSpPr>
              <a:spLocks/>
            </p:cNvSpPr>
            <p:nvPr userDrawn="1"/>
          </p:nvSpPr>
          <p:spPr bwMode="auto">
            <a:xfrm>
              <a:off x="2684826" y="1074351"/>
              <a:ext cx="960910" cy="962103"/>
            </a:xfrm>
            <a:custGeom>
              <a:avLst/>
              <a:gdLst>
                <a:gd name="T0" fmla="*/ 806 w 806"/>
                <a:gd name="T1" fmla="*/ 807 h 807"/>
                <a:gd name="T2" fmla="*/ 0 w 806"/>
                <a:gd name="T3" fmla="*/ 0 h 807"/>
                <a:gd name="T4" fmla="*/ 0 w 806"/>
                <a:gd name="T5" fmla="*/ 807 h 807"/>
                <a:gd name="T6" fmla="*/ 806 w 806"/>
                <a:gd name="T7" fmla="*/ 80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806" y="807"/>
                  </a:moveTo>
                  <a:lnTo>
                    <a:pt x="0" y="0"/>
                  </a:lnTo>
                  <a:lnTo>
                    <a:pt x="0" y="807"/>
                  </a:lnTo>
                  <a:lnTo>
                    <a:pt x="806" y="807"/>
                  </a:lnTo>
                  <a:close/>
                </a:path>
              </a:pathLst>
            </a:cu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141" name="Freeform 109"/>
            <p:cNvSpPr>
              <a:spLocks/>
            </p:cNvSpPr>
            <p:nvPr userDrawn="1"/>
          </p:nvSpPr>
          <p:spPr bwMode="auto">
            <a:xfrm>
              <a:off x="2691890" y="4125183"/>
              <a:ext cx="960910" cy="960910"/>
            </a:xfrm>
            <a:custGeom>
              <a:avLst/>
              <a:gdLst>
                <a:gd name="T0" fmla="*/ 0 w 806"/>
                <a:gd name="T1" fmla="*/ 806 h 806"/>
                <a:gd name="T2" fmla="*/ 806 w 806"/>
                <a:gd name="T3" fmla="*/ 0 h 806"/>
                <a:gd name="T4" fmla="*/ 0 w 806"/>
                <a:gd name="T5" fmla="*/ 0 h 806"/>
                <a:gd name="T6" fmla="*/ 0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0" y="806"/>
                  </a:moveTo>
                  <a:lnTo>
                    <a:pt x="806" y="0"/>
                  </a:lnTo>
                  <a:lnTo>
                    <a:pt x="0" y="0"/>
                  </a:lnTo>
                  <a:lnTo>
                    <a:pt x="0" y="806"/>
                  </a:lnTo>
                  <a:close/>
                </a:path>
              </a:pathLst>
            </a:custGeom>
            <a:solidFill>
              <a:schemeClr val="bg1">
                <a:lumMod val="75000"/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142" name="Freeform 111"/>
            <p:cNvSpPr>
              <a:spLocks/>
            </p:cNvSpPr>
            <p:nvPr userDrawn="1"/>
          </p:nvSpPr>
          <p:spPr bwMode="auto">
            <a:xfrm>
              <a:off x="1669075" y="4123990"/>
              <a:ext cx="960910" cy="960910"/>
            </a:xfrm>
            <a:custGeom>
              <a:avLst/>
              <a:gdLst>
                <a:gd name="T0" fmla="*/ 0 w 806"/>
                <a:gd name="T1" fmla="*/ 806 h 806"/>
                <a:gd name="T2" fmla="*/ 806 w 806"/>
                <a:gd name="T3" fmla="*/ 0 h 806"/>
                <a:gd name="T4" fmla="*/ 806 w 806"/>
                <a:gd name="T5" fmla="*/ 806 h 806"/>
                <a:gd name="T6" fmla="*/ 0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0" y="806"/>
                  </a:moveTo>
                  <a:lnTo>
                    <a:pt x="806" y="0"/>
                  </a:lnTo>
                  <a:lnTo>
                    <a:pt x="806" y="806"/>
                  </a:lnTo>
                  <a:lnTo>
                    <a:pt x="0" y="806"/>
                  </a:lnTo>
                  <a:close/>
                </a:path>
              </a:pathLst>
            </a:custGeom>
            <a:solidFill>
              <a:srgbClr val="D5C9E1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143" name="Freeform 112"/>
            <p:cNvSpPr>
              <a:spLocks/>
            </p:cNvSpPr>
            <p:nvPr userDrawn="1"/>
          </p:nvSpPr>
          <p:spPr bwMode="auto">
            <a:xfrm>
              <a:off x="1669075" y="4123990"/>
              <a:ext cx="960910" cy="960910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806 w 806"/>
                <a:gd name="T5" fmla="*/ 0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806" y="0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rgbClr val="D5C9E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144" name="Freeform 113"/>
            <p:cNvSpPr>
              <a:spLocks/>
            </p:cNvSpPr>
            <p:nvPr userDrawn="1"/>
          </p:nvSpPr>
          <p:spPr bwMode="auto">
            <a:xfrm>
              <a:off x="644979" y="2091295"/>
              <a:ext cx="960910" cy="960910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806 w 806"/>
                <a:gd name="T5" fmla="*/ 0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806" y="0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rgbClr val="F4879C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145" name="Freeform 114"/>
            <p:cNvSpPr>
              <a:spLocks/>
            </p:cNvSpPr>
            <p:nvPr userDrawn="1"/>
          </p:nvSpPr>
          <p:spPr bwMode="auto">
            <a:xfrm>
              <a:off x="644979" y="2091295"/>
              <a:ext cx="960910" cy="960910"/>
            </a:xfrm>
            <a:custGeom>
              <a:avLst/>
              <a:gdLst>
                <a:gd name="T0" fmla="*/ 806 w 806"/>
                <a:gd name="T1" fmla="*/ 0 h 806"/>
                <a:gd name="T2" fmla="*/ 0 w 806"/>
                <a:gd name="T3" fmla="*/ 806 h 806"/>
                <a:gd name="T4" fmla="*/ 806 w 806"/>
                <a:gd name="T5" fmla="*/ 806 h 806"/>
                <a:gd name="T6" fmla="*/ 806 w 806"/>
                <a:gd name="T7" fmla="*/ 0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0"/>
                  </a:moveTo>
                  <a:lnTo>
                    <a:pt x="0" y="806"/>
                  </a:lnTo>
                  <a:lnTo>
                    <a:pt x="806" y="806"/>
                  </a:lnTo>
                  <a:lnTo>
                    <a:pt x="806" y="0"/>
                  </a:lnTo>
                  <a:close/>
                </a:path>
              </a:pathLst>
            </a:custGeom>
            <a:solidFill>
              <a:srgbClr val="F4879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148" name="Freeform 115"/>
            <p:cNvSpPr>
              <a:spLocks/>
            </p:cNvSpPr>
            <p:nvPr userDrawn="1"/>
          </p:nvSpPr>
          <p:spPr bwMode="auto">
            <a:xfrm>
              <a:off x="1659537" y="2091295"/>
              <a:ext cx="960910" cy="960910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0 w 806"/>
                <a:gd name="T5" fmla="*/ 806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0" y="806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chemeClr val="accent5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149" name="Freeform 117"/>
            <p:cNvSpPr>
              <a:spLocks/>
            </p:cNvSpPr>
            <p:nvPr userDrawn="1"/>
          </p:nvSpPr>
          <p:spPr bwMode="auto">
            <a:xfrm>
              <a:off x="1659537" y="3107047"/>
              <a:ext cx="960910" cy="962103"/>
            </a:xfrm>
            <a:custGeom>
              <a:avLst/>
              <a:gdLst>
                <a:gd name="T0" fmla="*/ 0 w 806"/>
                <a:gd name="T1" fmla="*/ 807 h 807"/>
                <a:gd name="T2" fmla="*/ 806 w 806"/>
                <a:gd name="T3" fmla="*/ 0 h 807"/>
                <a:gd name="T4" fmla="*/ 0 w 806"/>
                <a:gd name="T5" fmla="*/ 0 h 807"/>
                <a:gd name="T6" fmla="*/ 0 w 806"/>
                <a:gd name="T7" fmla="*/ 80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807"/>
                  </a:moveTo>
                  <a:lnTo>
                    <a:pt x="806" y="0"/>
                  </a:lnTo>
                  <a:lnTo>
                    <a:pt x="0" y="0"/>
                  </a:lnTo>
                  <a:lnTo>
                    <a:pt x="0" y="807"/>
                  </a:lnTo>
                  <a:close/>
                </a:path>
              </a:pathLst>
            </a:custGeom>
            <a:solidFill>
              <a:srgbClr val="D5C9E1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150" name="Freeform 119"/>
            <p:cNvSpPr>
              <a:spLocks/>
            </p:cNvSpPr>
            <p:nvPr userDrawn="1"/>
          </p:nvSpPr>
          <p:spPr bwMode="auto">
            <a:xfrm>
              <a:off x="644979" y="3108239"/>
              <a:ext cx="960910" cy="960910"/>
            </a:xfrm>
            <a:custGeom>
              <a:avLst/>
              <a:gdLst>
                <a:gd name="T0" fmla="*/ 0 w 806"/>
                <a:gd name="T1" fmla="*/ 806 h 806"/>
                <a:gd name="T2" fmla="*/ 806 w 806"/>
                <a:gd name="T3" fmla="*/ 0 h 806"/>
                <a:gd name="T4" fmla="*/ 806 w 806"/>
                <a:gd name="T5" fmla="*/ 806 h 806"/>
                <a:gd name="T6" fmla="*/ 0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0" y="806"/>
                  </a:moveTo>
                  <a:lnTo>
                    <a:pt x="806" y="0"/>
                  </a:lnTo>
                  <a:lnTo>
                    <a:pt x="806" y="806"/>
                  </a:lnTo>
                  <a:lnTo>
                    <a:pt x="0" y="806"/>
                  </a:lnTo>
                  <a:close/>
                </a:path>
              </a:pathLst>
            </a:custGeom>
            <a:solidFill>
              <a:srgbClr val="342D57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151" name="Freeform 120"/>
            <p:cNvSpPr>
              <a:spLocks/>
            </p:cNvSpPr>
            <p:nvPr userDrawn="1"/>
          </p:nvSpPr>
          <p:spPr bwMode="auto">
            <a:xfrm>
              <a:off x="643786" y="3107047"/>
              <a:ext cx="962103" cy="962103"/>
            </a:xfrm>
            <a:custGeom>
              <a:avLst/>
              <a:gdLst>
                <a:gd name="T0" fmla="*/ 807 w 807"/>
                <a:gd name="T1" fmla="*/ 807 h 807"/>
                <a:gd name="T2" fmla="*/ 0 w 807"/>
                <a:gd name="T3" fmla="*/ 0 h 807"/>
                <a:gd name="T4" fmla="*/ 807 w 807"/>
                <a:gd name="T5" fmla="*/ 0 h 807"/>
                <a:gd name="T6" fmla="*/ 807 w 807"/>
                <a:gd name="T7" fmla="*/ 80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7" h="807">
                  <a:moveTo>
                    <a:pt x="807" y="807"/>
                  </a:moveTo>
                  <a:lnTo>
                    <a:pt x="0" y="0"/>
                  </a:lnTo>
                  <a:lnTo>
                    <a:pt x="807" y="0"/>
                  </a:lnTo>
                  <a:lnTo>
                    <a:pt x="807" y="807"/>
                  </a:lnTo>
                  <a:close/>
                </a:path>
              </a:pathLst>
            </a:custGeom>
            <a:solidFill>
              <a:srgbClr val="342D5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grpSp>
          <p:nvGrpSpPr>
            <p:cNvPr id="174" name="그룹 89"/>
            <p:cNvGrpSpPr/>
            <p:nvPr userDrawn="1"/>
          </p:nvGrpSpPr>
          <p:grpSpPr>
            <a:xfrm>
              <a:off x="1328107" y="3390790"/>
              <a:ext cx="277782" cy="678359"/>
              <a:chOff x="1812925" y="4535488"/>
              <a:chExt cx="369888" cy="903287"/>
            </a:xfrm>
            <a:solidFill>
              <a:schemeClr val="accent2">
                <a:lumMod val="50000"/>
              </a:schemeClr>
            </a:solidFill>
          </p:grpSpPr>
          <p:sp>
            <p:nvSpPr>
              <p:cNvPr id="192" name="Freeform 5"/>
              <p:cNvSpPr>
                <a:spLocks/>
              </p:cNvSpPr>
              <p:nvPr userDrawn="1"/>
            </p:nvSpPr>
            <p:spPr bwMode="auto">
              <a:xfrm>
                <a:off x="2027238" y="4535488"/>
                <a:ext cx="155575" cy="382588"/>
              </a:xfrm>
              <a:custGeom>
                <a:avLst/>
                <a:gdLst>
                  <a:gd name="T0" fmla="*/ 98 w 98"/>
                  <a:gd name="T1" fmla="*/ 0 h 241"/>
                  <a:gd name="T2" fmla="*/ 98 w 98"/>
                  <a:gd name="T3" fmla="*/ 0 h 241"/>
                  <a:gd name="T4" fmla="*/ 88 w 98"/>
                  <a:gd name="T5" fmla="*/ 2 h 241"/>
                  <a:gd name="T6" fmla="*/ 77 w 98"/>
                  <a:gd name="T7" fmla="*/ 7 h 241"/>
                  <a:gd name="T8" fmla="*/ 68 w 98"/>
                  <a:gd name="T9" fmla="*/ 11 h 241"/>
                  <a:gd name="T10" fmla="*/ 59 w 98"/>
                  <a:gd name="T11" fmla="*/ 16 h 241"/>
                  <a:gd name="T12" fmla="*/ 50 w 98"/>
                  <a:gd name="T13" fmla="*/ 21 h 241"/>
                  <a:gd name="T14" fmla="*/ 43 w 98"/>
                  <a:gd name="T15" fmla="*/ 28 h 241"/>
                  <a:gd name="T16" fmla="*/ 35 w 98"/>
                  <a:gd name="T17" fmla="*/ 35 h 241"/>
                  <a:gd name="T18" fmla="*/ 28 w 98"/>
                  <a:gd name="T19" fmla="*/ 42 h 241"/>
                  <a:gd name="T20" fmla="*/ 22 w 98"/>
                  <a:gd name="T21" fmla="*/ 51 h 241"/>
                  <a:gd name="T22" fmla="*/ 17 w 98"/>
                  <a:gd name="T23" fmla="*/ 60 h 241"/>
                  <a:gd name="T24" fmla="*/ 11 w 98"/>
                  <a:gd name="T25" fmla="*/ 68 h 241"/>
                  <a:gd name="T26" fmla="*/ 7 w 98"/>
                  <a:gd name="T27" fmla="*/ 79 h 241"/>
                  <a:gd name="T28" fmla="*/ 4 w 98"/>
                  <a:gd name="T29" fmla="*/ 88 h 241"/>
                  <a:gd name="T30" fmla="*/ 2 w 98"/>
                  <a:gd name="T31" fmla="*/ 99 h 241"/>
                  <a:gd name="T32" fmla="*/ 1 w 98"/>
                  <a:gd name="T33" fmla="*/ 109 h 241"/>
                  <a:gd name="T34" fmla="*/ 0 w 98"/>
                  <a:gd name="T35" fmla="*/ 121 h 241"/>
                  <a:gd name="T36" fmla="*/ 0 w 98"/>
                  <a:gd name="T37" fmla="*/ 121 h 241"/>
                  <a:gd name="T38" fmla="*/ 1 w 98"/>
                  <a:gd name="T39" fmla="*/ 131 h 241"/>
                  <a:gd name="T40" fmla="*/ 2 w 98"/>
                  <a:gd name="T41" fmla="*/ 143 h 241"/>
                  <a:gd name="T42" fmla="*/ 4 w 98"/>
                  <a:gd name="T43" fmla="*/ 153 h 241"/>
                  <a:gd name="T44" fmla="*/ 7 w 98"/>
                  <a:gd name="T45" fmla="*/ 162 h 241"/>
                  <a:gd name="T46" fmla="*/ 11 w 98"/>
                  <a:gd name="T47" fmla="*/ 172 h 241"/>
                  <a:gd name="T48" fmla="*/ 17 w 98"/>
                  <a:gd name="T49" fmla="*/ 181 h 241"/>
                  <a:gd name="T50" fmla="*/ 22 w 98"/>
                  <a:gd name="T51" fmla="*/ 191 h 241"/>
                  <a:gd name="T52" fmla="*/ 28 w 98"/>
                  <a:gd name="T53" fmla="*/ 199 h 241"/>
                  <a:gd name="T54" fmla="*/ 35 w 98"/>
                  <a:gd name="T55" fmla="*/ 206 h 241"/>
                  <a:gd name="T56" fmla="*/ 43 w 98"/>
                  <a:gd name="T57" fmla="*/ 214 h 241"/>
                  <a:gd name="T58" fmla="*/ 50 w 98"/>
                  <a:gd name="T59" fmla="*/ 220 h 241"/>
                  <a:gd name="T60" fmla="*/ 59 w 98"/>
                  <a:gd name="T61" fmla="*/ 225 h 241"/>
                  <a:gd name="T62" fmla="*/ 68 w 98"/>
                  <a:gd name="T63" fmla="*/ 230 h 241"/>
                  <a:gd name="T64" fmla="*/ 77 w 98"/>
                  <a:gd name="T65" fmla="*/ 235 h 241"/>
                  <a:gd name="T66" fmla="*/ 88 w 98"/>
                  <a:gd name="T67" fmla="*/ 238 h 241"/>
                  <a:gd name="T68" fmla="*/ 98 w 98"/>
                  <a:gd name="T69" fmla="*/ 241 h 241"/>
                  <a:gd name="T70" fmla="*/ 98 w 98"/>
                  <a:gd name="T71" fmla="*/ 0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98" h="241">
                    <a:moveTo>
                      <a:pt x="98" y="0"/>
                    </a:moveTo>
                    <a:lnTo>
                      <a:pt x="98" y="0"/>
                    </a:lnTo>
                    <a:lnTo>
                      <a:pt x="88" y="2"/>
                    </a:lnTo>
                    <a:lnTo>
                      <a:pt x="77" y="7"/>
                    </a:lnTo>
                    <a:lnTo>
                      <a:pt x="68" y="11"/>
                    </a:lnTo>
                    <a:lnTo>
                      <a:pt x="59" y="16"/>
                    </a:lnTo>
                    <a:lnTo>
                      <a:pt x="50" y="21"/>
                    </a:lnTo>
                    <a:lnTo>
                      <a:pt x="43" y="28"/>
                    </a:lnTo>
                    <a:lnTo>
                      <a:pt x="35" y="35"/>
                    </a:lnTo>
                    <a:lnTo>
                      <a:pt x="28" y="42"/>
                    </a:lnTo>
                    <a:lnTo>
                      <a:pt x="22" y="51"/>
                    </a:lnTo>
                    <a:lnTo>
                      <a:pt x="17" y="60"/>
                    </a:lnTo>
                    <a:lnTo>
                      <a:pt x="11" y="68"/>
                    </a:lnTo>
                    <a:lnTo>
                      <a:pt x="7" y="79"/>
                    </a:lnTo>
                    <a:lnTo>
                      <a:pt x="4" y="88"/>
                    </a:lnTo>
                    <a:lnTo>
                      <a:pt x="2" y="99"/>
                    </a:lnTo>
                    <a:lnTo>
                      <a:pt x="1" y="109"/>
                    </a:lnTo>
                    <a:lnTo>
                      <a:pt x="0" y="121"/>
                    </a:lnTo>
                    <a:lnTo>
                      <a:pt x="0" y="121"/>
                    </a:lnTo>
                    <a:lnTo>
                      <a:pt x="1" y="131"/>
                    </a:lnTo>
                    <a:lnTo>
                      <a:pt x="2" y="143"/>
                    </a:lnTo>
                    <a:lnTo>
                      <a:pt x="4" y="153"/>
                    </a:lnTo>
                    <a:lnTo>
                      <a:pt x="7" y="162"/>
                    </a:lnTo>
                    <a:lnTo>
                      <a:pt x="11" y="172"/>
                    </a:lnTo>
                    <a:lnTo>
                      <a:pt x="17" y="181"/>
                    </a:lnTo>
                    <a:lnTo>
                      <a:pt x="22" y="191"/>
                    </a:lnTo>
                    <a:lnTo>
                      <a:pt x="28" y="199"/>
                    </a:lnTo>
                    <a:lnTo>
                      <a:pt x="35" y="206"/>
                    </a:lnTo>
                    <a:lnTo>
                      <a:pt x="43" y="214"/>
                    </a:lnTo>
                    <a:lnTo>
                      <a:pt x="50" y="220"/>
                    </a:lnTo>
                    <a:lnTo>
                      <a:pt x="59" y="225"/>
                    </a:lnTo>
                    <a:lnTo>
                      <a:pt x="68" y="230"/>
                    </a:lnTo>
                    <a:lnTo>
                      <a:pt x="77" y="235"/>
                    </a:lnTo>
                    <a:lnTo>
                      <a:pt x="88" y="238"/>
                    </a:lnTo>
                    <a:lnTo>
                      <a:pt x="98" y="241"/>
                    </a:lnTo>
                    <a:lnTo>
                      <a:pt x="98" y="0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  <a:alpha val="3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ko-KR" altLang="en-US" sz="2400"/>
              </a:p>
            </p:txBody>
          </p:sp>
          <p:sp>
            <p:nvSpPr>
              <p:cNvPr id="193" name="Freeform 7"/>
              <p:cNvSpPr>
                <a:spLocks/>
              </p:cNvSpPr>
              <p:nvPr userDrawn="1"/>
            </p:nvSpPr>
            <p:spPr bwMode="auto">
              <a:xfrm>
                <a:off x="1812925" y="4949825"/>
                <a:ext cx="369888" cy="488950"/>
              </a:xfrm>
              <a:custGeom>
                <a:avLst/>
                <a:gdLst>
                  <a:gd name="T0" fmla="*/ 203 w 233"/>
                  <a:gd name="T1" fmla="*/ 0 h 308"/>
                  <a:gd name="T2" fmla="*/ 203 w 233"/>
                  <a:gd name="T3" fmla="*/ 0 h 308"/>
                  <a:gd name="T4" fmla="*/ 182 w 233"/>
                  <a:gd name="T5" fmla="*/ 0 h 308"/>
                  <a:gd name="T6" fmla="*/ 157 w 233"/>
                  <a:gd name="T7" fmla="*/ 2 h 308"/>
                  <a:gd name="T8" fmla="*/ 129 w 233"/>
                  <a:gd name="T9" fmla="*/ 6 h 308"/>
                  <a:gd name="T10" fmla="*/ 114 w 233"/>
                  <a:gd name="T11" fmla="*/ 8 h 308"/>
                  <a:gd name="T12" fmla="*/ 99 w 233"/>
                  <a:gd name="T13" fmla="*/ 12 h 308"/>
                  <a:gd name="T14" fmla="*/ 85 w 233"/>
                  <a:gd name="T15" fmla="*/ 16 h 308"/>
                  <a:gd name="T16" fmla="*/ 70 w 233"/>
                  <a:gd name="T17" fmla="*/ 22 h 308"/>
                  <a:gd name="T18" fmla="*/ 56 w 233"/>
                  <a:gd name="T19" fmla="*/ 28 h 308"/>
                  <a:gd name="T20" fmla="*/ 43 w 233"/>
                  <a:gd name="T21" fmla="*/ 35 h 308"/>
                  <a:gd name="T22" fmla="*/ 30 w 233"/>
                  <a:gd name="T23" fmla="*/ 44 h 308"/>
                  <a:gd name="T24" fmla="*/ 19 w 233"/>
                  <a:gd name="T25" fmla="*/ 53 h 308"/>
                  <a:gd name="T26" fmla="*/ 9 w 233"/>
                  <a:gd name="T27" fmla="*/ 63 h 308"/>
                  <a:gd name="T28" fmla="*/ 0 w 233"/>
                  <a:gd name="T29" fmla="*/ 76 h 308"/>
                  <a:gd name="T30" fmla="*/ 233 w 233"/>
                  <a:gd name="T31" fmla="*/ 308 h 308"/>
                  <a:gd name="T32" fmla="*/ 233 w 233"/>
                  <a:gd name="T33" fmla="*/ 1 h 308"/>
                  <a:gd name="T34" fmla="*/ 225 w 233"/>
                  <a:gd name="T35" fmla="*/ 1 h 308"/>
                  <a:gd name="T36" fmla="*/ 225 w 233"/>
                  <a:gd name="T37" fmla="*/ 1 h 308"/>
                  <a:gd name="T38" fmla="*/ 203 w 233"/>
                  <a:gd name="T39" fmla="*/ 0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33" h="308">
                    <a:moveTo>
                      <a:pt x="203" y="0"/>
                    </a:moveTo>
                    <a:lnTo>
                      <a:pt x="203" y="0"/>
                    </a:lnTo>
                    <a:lnTo>
                      <a:pt x="182" y="0"/>
                    </a:lnTo>
                    <a:lnTo>
                      <a:pt x="157" y="2"/>
                    </a:lnTo>
                    <a:lnTo>
                      <a:pt x="129" y="6"/>
                    </a:lnTo>
                    <a:lnTo>
                      <a:pt x="114" y="8"/>
                    </a:lnTo>
                    <a:lnTo>
                      <a:pt x="99" y="12"/>
                    </a:lnTo>
                    <a:lnTo>
                      <a:pt x="85" y="16"/>
                    </a:lnTo>
                    <a:lnTo>
                      <a:pt x="70" y="22"/>
                    </a:lnTo>
                    <a:lnTo>
                      <a:pt x="56" y="28"/>
                    </a:lnTo>
                    <a:lnTo>
                      <a:pt x="43" y="35"/>
                    </a:lnTo>
                    <a:lnTo>
                      <a:pt x="30" y="44"/>
                    </a:lnTo>
                    <a:lnTo>
                      <a:pt x="19" y="53"/>
                    </a:lnTo>
                    <a:lnTo>
                      <a:pt x="9" y="63"/>
                    </a:lnTo>
                    <a:lnTo>
                      <a:pt x="0" y="76"/>
                    </a:lnTo>
                    <a:lnTo>
                      <a:pt x="233" y="308"/>
                    </a:lnTo>
                    <a:lnTo>
                      <a:pt x="233" y="1"/>
                    </a:lnTo>
                    <a:lnTo>
                      <a:pt x="225" y="1"/>
                    </a:lnTo>
                    <a:lnTo>
                      <a:pt x="225" y="1"/>
                    </a:lnTo>
                    <a:lnTo>
                      <a:pt x="203" y="0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  <a:alpha val="3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ko-KR" altLang="en-US" sz="2400"/>
              </a:p>
            </p:txBody>
          </p:sp>
        </p:grpSp>
        <p:sp>
          <p:nvSpPr>
            <p:cNvPr id="175" name="Freeform 36"/>
            <p:cNvSpPr>
              <a:spLocks/>
            </p:cNvSpPr>
            <p:nvPr userDrawn="1"/>
          </p:nvSpPr>
          <p:spPr bwMode="auto">
            <a:xfrm>
              <a:off x="3700578" y="192350"/>
              <a:ext cx="164523" cy="513837"/>
            </a:xfrm>
            <a:custGeom>
              <a:avLst/>
              <a:gdLst>
                <a:gd name="T0" fmla="*/ 0 w 138"/>
                <a:gd name="T1" fmla="*/ 0 h 431"/>
                <a:gd name="T2" fmla="*/ 0 w 138"/>
                <a:gd name="T3" fmla="*/ 85 h 431"/>
                <a:gd name="T4" fmla="*/ 0 w 138"/>
                <a:gd name="T5" fmla="*/ 85 h 431"/>
                <a:gd name="T6" fmla="*/ 15 w 138"/>
                <a:gd name="T7" fmla="*/ 96 h 431"/>
                <a:gd name="T8" fmla="*/ 27 w 138"/>
                <a:gd name="T9" fmla="*/ 110 h 431"/>
                <a:gd name="T10" fmla="*/ 38 w 138"/>
                <a:gd name="T11" fmla="*/ 124 h 431"/>
                <a:gd name="T12" fmla="*/ 47 w 138"/>
                <a:gd name="T13" fmla="*/ 141 h 431"/>
                <a:gd name="T14" fmla="*/ 56 w 138"/>
                <a:gd name="T15" fmla="*/ 158 h 431"/>
                <a:gd name="T16" fmla="*/ 61 w 138"/>
                <a:gd name="T17" fmla="*/ 177 h 431"/>
                <a:gd name="T18" fmla="*/ 64 w 138"/>
                <a:gd name="T19" fmla="*/ 195 h 431"/>
                <a:gd name="T20" fmla="*/ 65 w 138"/>
                <a:gd name="T21" fmla="*/ 215 h 431"/>
                <a:gd name="T22" fmla="*/ 65 w 138"/>
                <a:gd name="T23" fmla="*/ 215 h 431"/>
                <a:gd name="T24" fmla="*/ 64 w 138"/>
                <a:gd name="T25" fmla="*/ 235 h 431"/>
                <a:gd name="T26" fmla="*/ 61 w 138"/>
                <a:gd name="T27" fmla="*/ 254 h 431"/>
                <a:gd name="T28" fmla="*/ 56 w 138"/>
                <a:gd name="T29" fmla="*/ 272 h 431"/>
                <a:gd name="T30" fmla="*/ 47 w 138"/>
                <a:gd name="T31" fmla="*/ 290 h 431"/>
                <a:gd name="T32" fmla="*/ 38 w 138"/>
                <a:gd name="T33" fmla="*/ 305 h 431"/>
                <a:gd name="T34" fmla="*/ 27 w 138"/>
                <a:gd name="T35" fmla="*/ 321 h 431"/>
                <a:gd name="T36" fmla="*/ 15 w 138"/>
                <a:gd name="T37" fmla="*/ 333 h 431"/>
                <a:gd name="T38" fmla="*/ 0 w 138"/>
                <a:gd name="T39" fmla="*/ 346 h 431"/>
                <a:gd name="T40" fmla="*/ 0 w 138"/>
                <a:gd name="T41" fmla="*/ 431 h 431"/>
                <a:gd name="T42" fmla="*/ 0 w 138"/>
                <a:gd name="T43" fmla="*/ 431 h 431"/>
                <a:gd name="T44" fmla="*/ 15 w 138"/>
                <a:gd name="T45" fmla="*/ 423 h 431"/>
                <a:gd name="T46" fmla="*/ 30 w 138"/>
                <a:gd name="T47" fmla="*/ 414 h 431"/>
                <a:gd name="T48" fmla="*/ 43 w 138"/>
                <a:gd name="T49" fmla="*/ 405 h 431"/>
                <a:gd name="T50" fmla="*/ 57 w 138"/>
                <a:gd name="T51" fmla="*/ 394 h 431"/>
                <a:gd name="T52" fmla="*/ 68 w 138"/>
                <a:gd name="T53" fmla="*/ 384 h 431"/>
                <a:gd name="T54" fmla="*/ 80 w 138"/>
                <a:gd name="T55" fmla="*/ 371 h 431"/>
                <a:gd name="T56" fmla="*/ 90 w 138"/>
                <a:gd name="T57" fmla="*/ 359 h 431"/>
                <a:gd name="T58" fmla="*/ 100 w 138"/>
                <a:gd name="T59" fmla="*/ 345 h 431"/>
                <a:gd name="T60" fmla="*/ 109 w 138"/>
                <a:gd name="T61" fmla="*/ 330 h 431"/>
                <a:gd name="T62" fmla="*/ 116 w 138"/>
                <a:gd name="T63" fmla="*/ 316 h 431"/>
                <a:gd name="T64" fmla="*/ 123 w 138"/>
                <a:gd name="T65" fmla="*/ 300 h 431"/>
                <a:gd name="T66" fmla="*/ 128 w 138"/>
                <a:gd name="T67" fmla="*/ 283 h 431"/>
                <a:gd name="T68" fmla="*/ 133 w 138"/>
                <a:gd name="T69" fmla="*/ 268 h 431"/>
                <a:gd name="T70" fmla="*/ 136 w 138"/>
                <a:gd name="T71" fmla="*/ 250 h 431"/>
                <a:gd name="T72" fmla="*/ 138 w 138"/>
                <a:gd name="T73" fmla="*/ 233 h 431"/>
                <a:gd name="T74" fmla="*/ 138 w 138"/>
                <a:gd name="T75" fmla="*/ 215 h 431"/>
                <a:gd name="T76" fmla="*/ 138 w 138"/>
                <a:gd name="T77" fmla="*/ 215 h 431"/>
                <a:gd name="T78" fmla="*/ 138 w 138"/>
                <a:gd name="T79" fmla="*/ 198 h 431"/>
                <a:gd name="T80" fmla="*/ 136 w 138"/>
                <a:gd name="T81" fmla="*/ 180 h 431"/>
                <a:gd name="T82" fmla="*/ 133 w 138"/>
                <a:gd name="T83" fmla="*/ 163 h 431"/>
                <a:gd name="T84" fmla="*/ 128 w 138"/>
                <a:gd name="T85" fmla="*/ 146 h 431"/>
                <a:gd name="T86" fmla="*/ 123 w 138"/>
                <a:gd name="T87" fmla="*/ 131 h 431"/>
                <a:gd name="T88" fmla="*/ 116 w 138"/>
                <a:gd name="T89" fmla="*/ 115 h 431"/>
                <a:gd name="T90" fmla="*/ 109 w 138"/>
                <a:gd name="T91" fmla="*/ 100 h 431"/>
                <a:gd name="T92" fmla="*/ 100 w 138"/>
                <a:gd name="T93" fmla="*/ 86 h 431"/>
                <a:gd name="T94" fmla="*/ 90 w 138"/>
                <a:gd name="T95" fmla="*/ 72 h 431"/>
                <a:gd name="T96" fmla="*/ 80 w 138"/>
                <a:gd name="T97" fmla="*/ 60 h 431"/>
                <a:gd name="T98" fmla="*/ 68 w 138"/>
                <a:gd name="T99" fmla="*/ 47 h 431"/>
                <a:gd name="T100" fmla="*/ 57 w 138"/>
                <a:gd name="T101" fmla="*/ 36 h 431"/>
                <a:gd name="T102" fmla="*/ 43 w 138"/>
                <a:gd name="T103" fmla="*/ 25 h 431"/>
                <a:gd name="T104" fmla="*/ 30 w 138"/>
                <a:gd name="T105" fmla="*/ 16 h 431"/>
                <a:gd name="T106" fmla="*/ 15 w 138"/>
                <a:gd name="T107" fmla="*/ 7 h 431"/>
                <a:gd name="T108" fmla="*/ 0 w 138"/>
                <a:gd name="T109" fmla="*/ 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38" h="431">
                  <a:moveTo>
                    <a:pt x="0" y="0"/>
                  </a:moveTo>
                  <a:lnTo>
                    <a:pt x="0" y="85"/>
                  </a:lnTo>
                  <a:lnTo>
                    <a:pt x="0" y="85"/>
                  </a:lnTo>
                  <a:lnTo>
                    <a:pt x="15" y="96"/>
                  </a:lnTo>
                  <a:lnTo>
                    <a:pt x="27" y="110"/>
                  </a:lnTo>
                  <a:lnTo>
                    <a:pt x="38" y="124"/>
                  </a:lnTo>
                  <a:lnTo>
                    <a:pt x="47" y="141"/>
                  </a:lnTo>
                  <a:lnTo>
                    <a:pt x="56" y="158"/>
                  </a:lnTo>
                  <a:lnTo>
                    <a:pt x="61" y="177"/>
                  </a:lnTo>
                  <a:lnTo>
                    <a:pt x="64" y="195"/>
                  </a:lnTo>
                  <a:lnTo>
                    <a:pt x="65" y="215"/>
                  </a:lnTo>
                  <a:lnTo>
                    <a:pt x="65" y="215"/>
                  </a:lnTo>
                  <a:lnTo>
                    <a:pt x="64" y="235"/>
                  </a:lnTo>
                  <a:lnTo>
                    <a:pt x="61" y="254"/>
                  </a:lnTo>
                  <a:lnTo>
                    <a:pt x="56" y="272"/>
                  </a:lnTo>
                  <a:lnTo>
                    <a:pt x="47" y="290"/>
                  </a:lnTo>
                  <a:lnTo>
                    <a:pt x="38" y="305"/>
                  </a:lnTo>
                  <a:lnTo>
                    <a:pt x="27" y="321"/>
                  </a:lnTo>
                  <a:lnTo>
                    <a:pt x="15" y="333"/>
                  </a:lnTo>
                  <a:lnTo>
                    <a:pt x="0" y="346"/>
                  </a:lnTo>
                  <a:lnTo>
                    <a:pt x="0" y="431"/>
                  </a:lnTo>
                  <a:lnTo>
                    <a:pt x="0" y="431"/>
                  </a:lnTo>
                  <a:lnTo>
                    <a:pt x="15" y="423"/>
                  </a:lnTo>
                  <a:lnTo>
                    <a:pt x="30" y="414"/>
                  </a:lnTo>
                  <a:lnTo>
                    <a:pt x="43" y="405"/>
                  </a:lnTo>
                  <a:lnTo>
                    <a:pt x="57" y="394"/>
                  </a:lnTo>
                  <a:lnTo>
                    <a:pt x="68" y="384"/>
                  </a:lnTo>
                  <a:lnTo>
                    <a:pt x="80" y="371"/>
                  </a:lnTo>
                  <a:lnTo>
                    <a:pt x="90" y="359"/>
                  </a:lnTo>
                  <a:lnTo>
                    <a:pt x="100" y="345"/>
                  </a:lnTo>
                  <a:lnTo>
                    <a:pt x="109" y="330"/>
                  </a:lnTo>
                  <a:lnTo>
                    <a:pt x="116" y="316"/>
                  </a:lnTo>
                  <a:lnTo>
                    <a:pt x="123" y="300"/>
                  </a:lnTo>
                  <a:lnTo>
                    <a:pt x="128" y="283"/>
                  </a:lnTo>
                  <a:lnTo>
                    <a:pt x="133" y="268"/>
                  </a:lnTo>
                  <a:lnTo>
                    <a:pt x="136" y="250"/>
                  </a:lnTo>
                  <a:lnTo>
                    <a:pt x="138" y="233"/>
                  </a:lnTo>
                  <a:lnTo>
                    <a:pt x="138" y="215"/>
                  </a:lnTo>
                  <a:lnTo>
                    <a:pt x="138" y="215"/>
                  </a:lnTo>
                  <a:lnTo>
                    <a:pt x="138" y="198"/>
                  </a:lnTo>
                  <a:lnTo>
                    <a:pt x="136" y="180"/>
                  </a:lnTo>
                  <a:lnTo>
                    <a:pt x="133" y="163"/>
                  </a:lnTo>
                  <a:lnTo>
                    <a:pt x="128" y="146"/>
                  </a:lnTo>
                  <a:lnTo>
                    <a:pt x="123" y="131"/>
                  </a:lnTo>
                  <a:lnTo>
                    <a:pt x="116" y="115"/>
                  </a:lnTo>
                  <a:lnTo>
                    <a:pt x="109" y="100"/>
                  </a:lnTo>
                  <a:lnTo>
                    <a:pt x="100" y="86"/>
                  </a:lnTo>
                  <a:lnTo>
                    <a:pt x="90" y="72"/>
                  </a:lnTo>
                  <a:lnTo>
                    <a:pt x="80" y="60"/>
                  </a:lnTo>
                  <a:lnTo>
                    <a:pt x="68" y="47"/>
                  </a:lnTo>
                  <a:lnTo>
                    <a:pt x="57" y="36"/>
                  </a:lnTo>
                  <a:lnTo>
                    <a:pt x="43" y="25"/>
                  </a:lnTo>
                  <a:lnTo>
                    <a:pt x="30" y="16"/>
                  </a:lnTo>
                  <a:lnTo>
                    <a:pt x="15" y="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  <a:alpha val="3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176" name="Freeform 38"/>
            <p:cNvSpPr>
              <a:spLocks/>
            </p:cNvSpPr>
            <p:nvPr userDrawn="1"/>
          </p:nvSpPr>
          <p:spPr bwMode="auto">
            <a:xfrm>
              <a:off x="3195087" y="168988"/>
              <a:ext cx="450650" cy="656901"/>
            </a:xfrm>
            <a:custGeom>
              <a:avLst/>
              <a:gdLst>
                <a:gd name="T0" fmla="*/ 326 w 378"/>
                <a:gd name="T1" fmla="*/ 0 h 551"/>
                <a:gd name="T2" fmla="*/ 286 w 378"/>
                <a:gd name="T3" fmla="*/ 3 h 551"/>
                <a:gd name="T4" fmla="*/ 93 w 378"/>
                <a:gd name="T5" fmla="*/ 198 h 551"/>
                <a:gd name="T6" fmla="*/ 89 w 378"/>
                <a:gd name="T7" fmla="*/ 237 h 551"/>
                <a:gd name="T8" fmla="*/ 90 w 378"/>
                <a:gd name="T9" fmla="*/ 253 h 551"/>
                <a:gd name="T10" fmla="*/ 94 w 378"/>
                <a:gd name="T11" fmla="*/ 283 h 551"/>
                <a:gd name="T12" fmla="*/ 101 w 378"/>
                <a:gd name="T13" fmla="*/ 313 h 551"/>
                <a:gd name="T14" fmla="*/ 113 w 378"/>
                <a:gd name="T15" fmla="*/ 340 h 551"/>
                <a:gd name="T16" fmla="*/ 15 w 378"/>
                <a:gd name="T17" fmla="*/ 458 h 551"/>
                <a:gd name="T18" fmla="*/ 9 w 378"/>
                <a:gd name="T19" fmla="*/ 466 h 551"/>
                <a:gd name="T20" fmla="*/ 1 w 378"/>
                <a:gd name="T21" fmla="*/ 486 h 551"/>
                <a:gd name="T22" fmla="*/ 1 w 378"/>
                <a:gd name="T23" fmla="*/ 507 h 551"/>
                <a:gd name="T24" fmla="*/ 9 w 378"/>
                <a:gd name="T25" fmla="*/ 526 h 551"/>
                <a:gd name="T26" fmla="*/ 15 w 378"/>
                <a:gd name="T27" fmla="*/ 535 h 551"/>
                <a:gd name="T28" fmla="*/ 34 w 378"/>
                <a:gd name="T29" fmla="*/ 547 h 551"/>
                <a:gd name="T30" fmla="*/ 54 w 378"/>
                <a:gd name="T31" fmla="*/ 551 h 551"/>
                <a:gd name="T32" fmla="*/ 65 w 378"/>
                <a:gd name="T33" fmla="*/ 550 h 551"/>
                <a:gd name="T34" fmla="*/ 84 w 378"/>
                <a:gd name="T35" fmla="*/ 542 h 551"/>
                <a:gd name="T36" fmla="*/ 194 w 378"/>
                <a:gd name="T37" fmla="*/ 434 h 551"/>
                <a:gd name="T38" fmla="*/ 209 w 378"/>
                <a:gd name="T39" fmla="*/ 443 h 551"/>
                <a:gd name="T40" fmla="*/ 239 w 378"/>
                <a:gd name="T41" fmla="*/ 458 h 551"/>
                <a:gd name="T42" fmla="*/ 273 w 378"/>
                <a:gd name="T43" fmla="*/ 468 h 551"/>
                <a:gd name="T44" fmla="*/ 308 w 378"/>
                <a:gd name="T45" fmla="*/ 474 h 551"/>
                <a:gd name="T46" fmla="*/ 326 w 378"/>
                <a:gd name="T47" fmla="*/ 475 h 551"/>
                <a:gd name="T48" fmla="*/ 353 w 378"/>
                <a:gd name="T49" fmla="*/ 473 h 551"/>
                <a:gd name="T50" fmla="*/ 378 w 378"/>
                <a:gd name="T51" fmla="*/ 468 h 551"/>
                <a:gd name="T52" fmla="*/ 378 w 378"/>
                <a:gd name="T53" fmla="*/ 393 h 551"/>
                <a:gd name="T54" fmla="*/ 353 w 378"/>
                <a:gd name="T55" fmla="*/ 399 h 551"/>
                <a:gd name="T56" fmla="*/ 326 w 378"/>
                <a:gd name="T57" fmla="*/ 401 h 551"/>
                <a:gd name="T58" fmla="*/ 309 w 378"/>
                <a:gd name="T59" fmla="*/ 400 h 551"/>
                <a:gd name="T60" fmla="*/ 278 w 378"/>
                <a:gd name="T61" fmla="*/ 394 h 551"/>
                <a:gd name="T62" fmla="*/ 249 w 378"/>
                <a:gd name="T63" fmla="*/ 382 h 551"/>
                <a:gd name="T64" fmla="*/ 221 w 378"/>
                <a:gd name="T65" fmla="*/ 364 h 551"/>
                <a:gd name="T66" fmla="*/ 199 w 378"/>
                <a:gd name="T67" fmla="*/ 342 h 551"/>
                <a:gd name="T68" fmla="*/ 182 w 378"/>
                <a:gd name="T69" fmla="*/ 316 h 551"/>
                <a:gd name="T70" fmla="*/ 169 w 378"/>
                <a:gd name="T71" fmla="*/ 285 h 551"/>
                <a:gd name="T72" fmla="*/ 163 w 378"/>
                <a:gd name="T73" fmla="*/ 254 h 551"/>
                <a:gd name="T74" fmla="*/ 162 w 378"/>
                <a:gd name="T75" fmla="*/ 237 h 551"/>
                <a:gd name="T76" fmla="*/ 165 w 378"/>
                <a:gd name="T77" fmla="*/ 204 h 551"/>
                <a:gd name="T78" fmla="*/ 175 w 378"/>
                <a:gd name="T79" fmla="*/ 174 h 551"/>
                <a:gd name="T80" fmla="*/ 190 w 378"/>
                <a:gd name="T81" fmla="*/ 145 h 551"/>
                <a:gd name="T82" fmla="*/ 210 w 378"/>
                <a:gd name="T83" fmla="*/ 121 h 551"/>
                <a:gd name="T84" fmla="*/ 235 w 378"/>
                <a:gd name="T85" fmla="*/ 101 h 551"/>
                <a:gd name="T86" fmla="*/ 262 w 378"/>
                <a:gd name="T87" fmla="*/ 86 h 551"/>
                <a:gd name="T88" fmla="*/ 294 w 378"/>
                <a:gd name="T89" fmla="*/ 76 h 551"/>
                <a:gd name="T90" fmla="*/ 326 w 378"/>
                <a:gd name="T91" fmla="*/ 73 h 551"/>
                <a:gd name="T92" fmla="*/ 340 w 378"/>
                <a:gd name="T93" fmla="*/ 73 h 551"/>
                <a:gd name="T94" fmla="*/ 366 w 378"/>
                <a:gd name="T95" fmla="*/ 77 h 551"/>
                <a:gd name="T96" fmla="*/ 378 w 378"/>
                <a:gd name="T97" fmla="*/ 5 h 551"/>
                <a:gd name="T98" fmla="*/ 366 w 378"/>
                <a:gd name="T99" fmla="*/ 3 h 551"/>
                <a:gd name="T100" fmla="*/ 340 w 378"/>
                <a:gd name="T101" fmla="*/ 0 h 5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78" h="551">
                  <a:moveTo>
                    <a:pt x="326" y="0"/>
                  </a:moveTo>
                  <a:lnTo>
                    <a:pt x="326" y="0"/>
                  </a:lnTo>
                  <a:lnTo>
                    <a:pt x="306" y="1"/>
                  </a:lnTo>
                  <a:lnTo>
                    <a:pt x="286" y="3"/>
                  </a:lnTo>
                  <a:lnTo>
                    <a:pt x="93" y="198"/>
                  </a:lnTo>
                  <a:lnTo>
                    <a:pt x="93" y="198"/>
                  </a:lnTo>
                  <a:lnTo>
                    <a:pt x="90" y="216"/>
                  </a:lnTo>
                  <a:lnTo>
                    <a:pt x="89" y="237"/>
                  </a:lnTo>
                  <a:lnTo>
                    <a:pt x="89" y="237"/>
                  </a:lnTo>
                  <a:lnTo>
                    <a:pt x="90" y="253"/>
                  </a:lnTo>
                  <a:lnTo>
                    <a:pt x="91" y="269"/>
                  </a:lnTo>
                  <a:lnTo>
                    <a:pt x="94" y="283"/>
                  </a:lnTo>
                  <a:lnTo>
                    <a:pt x="97" y="298"/>
                  </a:lnTo>
                  <a:lnTo>
                    <a:pt x="101" y="313"/>
                  </a:lnTo>
                  <a:lnTo>
                    <a:pt x="106" y="326"/>
                  </a:lnTo>
                  <a:lnTo>
                    <a:pt x="113" y="340"/>
                  </a:lnTo>
                  <a:lnTo>
                    <a:pt x="120" y="353"/>
                  </a:lnTo>
                  <a:lnTo>
                    <a:pt x="15" y="458"/>
                  </a:lnTo>
                  <a:lnTo>
                    <a:pt x="15" y="458"/>
                  </a:lnTo>
                  <a:lnTo>
                    <a:pt x="9" y="466"/>
                  </a:lnTo>
                  <a:lnTo>
                    <a:pt x="4" y="476"/>
                  </a:lnTo>
                  <a:lnTo>
                    <a:pt x="1" y="486"/>
                  </a:lnTo>
                  <a:lnTo>
                    <a:pt x="0" y="497"/>
                  </a:lnTo>
                  <a:lnTo>
                    <a:pt x="1" y="507"/>
                  </a:lnTo>
                  <a:lnTo>
                    <a:pt x="4" y="516"/>
                  </a:lnTo>
                  <a:lnTo>
                    <a:pt x="9" y="526"/>
                  </a:lnTo>
                  <a:lnTo>
                    <a:pt x="15" y="535"/>
                  </a:lnTo>
                  <a:lnTo>
                    <a:pt x="15" y="535"/>
                  </a:lnTo>
                  <a:lnTo>
                    <a:pt x="24" y="542"/>
                  </a:lnTo>
                  <a:lnTo>
                    <a:pt x="34" y="547"/>
                  </a:lnTo>
                  <a:lnTo>
                    <a:pt x="44" y="550"/>
                  </a:lnTo>
                  <a:lnTo>
                    <a:pt x="54" y="551"/>
                  </a:lnTo>
                  <a:lnTo>
                    <a:pt x="54" y="551"/>
                  </a:lnTo>
                  <a:lnTo>
                    <a:pt x="65" y="550"/>
                  </a:lnTo>
                  <a:lnTo>
                    <a:pt x="75" y="547"/>
                  </a:lnTo>
                  <a:lnTo>
                    <a:pt x="84" y="542"/>
                  </a:lnTo>
                  <a:lnTo>
                    <a:pt x="93" y="535"/>
                  </a:lnTo>
                  <a:lnTo>
                    <a:pt x="194" y="434"/>
                  </a:lnTo>
                  <a:lnTo>
                    <a:pt x="194" y="434"/>
                  </a:lnTo>
                  <a:lnTo>
                    <a:pt x="209" y="443"/>
                  </a:lnTo>
                  <a:lnTo>
                    <a:pt x="224" y="451"/>
                  </a:lnTo>
                  <a:lnTo>
                    <a:pt x="239" y="458"/>
                  </a:lnTo>
                  <a:lnTo>
                    <a:pt x="256" y="463"/>
                  </a:lnTo>
                  <a:lnTo>
                    <a:pt x="273" y="468"/>
                  </a:lnTo>
                  <a:lnTo>
                    <a:pt x="290" y="472"/>
                  </a:lnTo>
                  <a:lnTo>
                    <a:pt x="308" y="474"/>
                  </a:lnTo>
                  <a:lnTo>
                    <a:pt x="326" y="475"/>
                  </a:lnTo>
                  <a:lnTo>
                    <a:pt x="326" y="475"/>
                  </a:lnTo>
                  <a:lnTo>
                    <a:pt x="340" y="474"/>
                  </a:lnTo>
                  <a:lnTo>
                    <a:pt x="353" y="473"/>
                  </a:lnTo>
                  <a:lnTo>
                    <a:pt x="366" y="470"/>
                  </a:lnTo>
                  <a:lnTo>
                    <a:pt x="378" y="468"/>
                  </a:lnTo>
                  <a:lnTo>
                    <a:pt x="378" y="393"/>
                  </a:lnTo>
                  <a:lnTo>
                    <a:pt x="378" y="393"/>
                  </a:lnTo>
                  <a:lnTo>
                    <a:pt x="366" y="396"/>
                  </a:lnTo>
                  <a:lnTo>
                    <a:pt x="353" y="399"/>
                  </a:lnTo>
                  <a:lnTo>
                    <a:pt x="340" y="400"/>
                  </a:lnTo>
                  <a:lnTo>
                    <a:pt x="326" y="401"/>
                  </a:lnTo>
                  <a:lnTo>
                    <a:pt x="326" y="401"/>
                  </a:lnTo>
                  <a:lnTo>
                    <a:pt x="309" y="400"/>
                  </a:lnTo>
                  <a:lnTo>
                    <a:pt x="294" y="398"/>
                  </a:lnTo>
                  <a:lnTo>
                    <a:pt x="278" y="394"/>
                  </a:lnTo>
                  <a:lnTo>
                    <a:pt x="262" y="388"/>
                  </a:lnTo>
                  <a:lnTo>
                    <a:pt x="249" y="382"/>
                  </a:lnTo>
                  <a:lnTo>
                    <a:pt x="235" y="373"/>
                  </a:lnTo>
                  <a:lnTo>
                    <a:pt x="221" y="364"/>
                  </a:lnTo>
                  <a:lnTo>
                    <a:pt x="210" y="353"/>
                  </a:lnTo>
                  <a:lnTo>
                    <a:pt x="199" y="342"/>
                  </a:lnTo>
                  <a:lnTo>
                    <a:pt x="190" y="329"/>
                  </a:lnTo>
                  <a:lnTo>
                    <a:pt x="182" y="316"/>
                  </a:lnTo>
                  <a:lnTo>
                    <a:pt x="175" y="301"/>
                  </a:lnTo>
                  <a:lnTo>
                    <a:pt x="169" y="285"/>
                  </a:lnTo>
                  <a:lnTo>
                    <a:pt x="165" y="270"/>
                  </a:lnTo>
                  <a:lnTo>
                    <a:pt x="163" y="254"/>
                  </a:lnTo>
                  <a:lnTo>
                    <a:pt x="162" y="237"/>
                  </a:lnTo>
                  <a:lnTo>
                    <a:pt x="162" y="237"/>
                  </a:lnTo>
                  <a:lnTo>
                    <a:pt x="163" y="221"/>
                  </a:lnTo>
                  <a:lnTo>
                    <a:pt x="165" y="204"/>
                  </a:lnTo>
                  <a:lnTo>
                    <a:pt x="169" y="188"/>
                  </a:lnTo>
                  <a:lnTo>
                    <a:pt x="175" y="174"/>
                  </a:lnTo>
                  <a:lnTo>
                    <a:pt x="182" y="159"/>
                  </a:lnTo>
                  <a:lnTo>
                    <a:pt x="190" y="145"/>
                  </a:lnTo>
                  <a:lnTo>
                    <a:pt x="199" y="133"/>
                  </a:lnTo>
                  <a:lnTo>
                    <a:pt x="210" y="121"/>
                  </a:lnTo>
                  <a:lnTo>
                    <a:pt x="221" y="111"/>
                  </a:lnTo>
                  <a:lnTo>
                    <a:pt x="235" y="101"/>
                  </a:lnTo>
                  <a:lnTo>
                    <a:pt x="249" y="93"/>
                  </a:lnTo>
                  <a:lnTo>
                    <a:pt x="262" y="86"/>
                  </a:lnTo>
                  <a:lnTo>
                    <a:pt x="278" y="81"/>
                  </a:lnTo>
                  <a:lnTo>
                    <a:pt x="294" y="76"/>
                  </a:lnTo>
                  <a:lnTo>
                    <a:pt x="309" y="74"/>
                  </a:lnTo>
                  <a:lnTo>
                    <a:pt x="326" y="73"/>
                  </a:lnTo>
                  <a:lnTo>
                    <a:pt x="326" y="73"/>
                  </a:lnTo>
                  <a:lnTo>
                    <a:pt x="340" y="73"/>
                  </a:lnTo>
                  <a:lnTo>
                    <a:pt x="353" y="75"/>
                  </a:lnTo>
                  <a:lnTo>
                    <a:pt x="366" y="77"/>
                  </a:lnTo>
                  <a:lnTo>
                    <a:pt x="378" y="82"/>
                  </a:lnTo>
                  <a:lnTo>
                    <a:pt x="378" y="5"/>
                  </a:lnTo>
                  <a:lnTo>
                    <a:pt x="378" y="5"/>
                  </a:lnTo>
                  <a:lnTo>
                    <a:pt x="366" y="3"/>
                  </a:lnTo>
                  <a:lnTo>
                    <a:pt x="353" y="1"/>
                  </a:lnTo>
                  <a:lnTo>
                    <a:pt x="340" y="0"/>
                  </a:lnTo>
                  <a:lnTo>
                    <a:pt x="326" y="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  <a:alpha val="3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177" name="Freeform 42"/>
            <p:cNvSpPr>
              <a:spLocks/>
            </p:cNvSpPr>
            <p:nvPr userDrawn="1"/>
          </p:nvSpPr>
          <p:spPr bwMode="auto">
            <a:xfrm>
              <a:off x="2435657" y="1327973"/>
              <a:ext cx="194328" cy="664054"/>
            </a:xfrm>
            <a:custGeom>
              <a:avLst/>
              <a:gdLst>
                <a:gd name="T0" fmla="*/ 74 w 163"/>
                <a:gd name="T1" fmla="*/ 186 h 557"/>
                <a:gd name="T2" fmla="*/ 76 w 163"/>
                <a:gd name="T3" fmla="*/ 166 h 557"/>
                <a:gd name="T4" fmla="*/ 82 w 163"/>
                <a:gd name="T5" fmla="*/ 147 h 557"/>
                <a:gd name="T6" fmla="*/ 89 w 163"/>
                <a:gd name="T7" fmla="*/ 129 h 557"/>
                <a:gd name="T8" fmla="*/ 100 w 163"/>
                <a:gd name="T9" fmla="*/ 115 h 557"/>
                <a:gd name="T10" fmla="*/ 113 w 163"/>
                <a:gd name="T11" fmla="*/ 101 h 557"/>
                <a:gd name="T12" fmla="*/ 128 w 163"/>
                <a:gd name="T13" fmla="*/ 90 h 557"/>
                <a:gd name="T14" fmla="*/ 145 w 163"/>
                <a:gd name="T15" fmla="*/ 81 h 557"/>
                <a:gd name="T16" fmla="*/ 163 w 163"/>
                <a:gd name="T17" fmla="*/ 76 h 557"/>
                <a:gd name="T18" fmla="*/ 163 w 163"/>
                <a:gd name="T19" fmla="*/ 0 h 557"/>
                <a:gd name="T20" fmla="*/ 130 w 163"/>
                <a:gd name="T21" fmla="*/ 7 h 557"/>
                <a:gd name="T22" fmla="*/ 99 w 163"/>
                <a:gd name="T23" fmla="*/ 21 h 557"/>
                <a:gd name="T24" fmla="*/ 71 w 163"/>
                <a:gd name="T25" fmla="*/ 38 h 557"/>
                <a:gd name="T26" fmla="*/ 47 w 163"/>
                <a:gd name="T27" fmla="*/ 61 h 557"/>
                <a:gd name="T28" fmla="*/ 27 w 163"/>
                <a:gd name="T29" fmla="*/ 88 h 557"/>
                <a:gd name="T30" fmla="*/ 13 w 163"/>
                <a:gd name="T31" fmla="*/ 118 h 557"/>
                <a:gd name="T32" fmla="*/ 3 w 163"/>
                <a:gd name="T33" fmla="*/ 150 h 557"/>
                <a:gd name="T34" fmla="*/ 0 w 163"/>
                <a:gd name="T35" fmla="*/ 186 h 557"/>
                <a:gd name="T36" fmla="*/ 1 w 163"/>
                <a:gd name="T37" fmla="*/ 202 h 557"/>
                <a:gd name="T38" fmla="*/ 10 w 163"/>
                <a:gd name="T39" fmla="*/ 242 h 557"/>
                <a:gd name="T40" fmla="*/ 27 w 163"/>
                <a:gd name="T41" fmla="*/ 289 h 557"/>
                <a:gd name="T42" fmla="*/ 63 w 163"/>
                <a:gd name="T43" fmla="*/ 369 h 557"/>
                <a:gd name="T44" fmla="*/ 116 w 163"/>
                <a:gd name="T45" fmla="*/ 473 h 557"/>
                <a:gd name="T46" fmla="*/ 163 w 163"/>
                <a:gd name="T47" fmla="*/ 557 h 557"/>
                <a:gd name="T48" fmla="*/ 163 w 163"/>
                <a:gd name="T49" fmla="*/ 295 h 557"/>
                <a:gd name="T50" fmla="*/ 145 w 163"/>
                <a:gd name="T51" fmla="*/ 289 h 557"/>
                <a:gd name="T52" fmla="*/ 128 w 163"/>
                <a:gd name="T53" fmla="*/ 281 h 557"/>
                <a:gd name="T54" fmla="*/ 113 w 163"/>
                <a:gd name="T55" fmla="*/ 270 h 557"/>
                <a:gd name="T56" fmla="*/ 100 w 163"/>
                <a:gd name="T57" fmla="*/ 257 h 557"/>
                <a:gd name="T58" fmla="*/ 89 w 163"/>
                <a:gd name="T59" fmla="*/ 241 h 557"/>
                <a:gd name="T60" fmla="*/ 82 w 163"/>
                <a:gd name="T61" fmla="*/ 224 h 557"/>
                <a:gd name="T62" fmla="*/ 76 w 163"/>
                <a:gd name="T63" fmla="*/ 205 h 557"/>
                <a:gd name="T64" fmla="*/ 74 w 163"/>
                <a:gd name="T65" fmla="*/ 186 h 5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63" h="557">
                  <a:moveTo>
                    <a:pt x="74" y="186"/>
                  </a:moveTo>
                  <a:lnTo>
                    <a:pt x="74" y="186"/>
                  </a:lnTo>
                  <a:lnTo>
                    <a:pt x="75" y="175"/>
                  </a:lnTo>
                  <a:lnTo>
                    <a:pt x="76" y="166"/>
                  </a:lnTo>
                  <a:lnTo>
                    <a:pt x="78" y="157"/>
                  </a:lnTo>
                  <a:lnTo>
                    <a:pt x="82" y="147"/>
                  </a:lnTo>
                  <a:lnTo>
                    <a:pt x="85" y="138"/>
                  </a:lnTo>
                  <a:lnTo>
                    <a:pt x="89" y="129"/>
                  </a:lnTo>
                  <a:lnTo>
                    <a:pt x="94" y="122"/>
                  </a:lnTo>
                  <a:lnTo>
                    <a:pt x="100" y="115"/>
                  </a:lnTo>
                  <a:lnTo>
                    <a:pt x="107" y="108"/>
                  </a:lnTo>
                  <a:lnTo>
                    <a:pt x="113" y="101"/>
                  </a:lnTo>
                  <a:lnTo>
                    <a:pt x="120" y="95"/>
                  </a:lnTo>
                  <a:lnTo>
                    <a:pt x="128" y="90"/>
                  </a:lnTo>
                  <a:lnTo>
                    <a:pt x="136" y="86"/>
                  </a:lnTo>
                  <a:lnTo>
                    <a:pt x="145" y="81"/>
                  </a:lnTo>
                  <a:lnTo>
                    <a:pt x="154" y="78"/>
                  </a:lnTo>
                  <a:lnTo>
                    <a:pt x="163" y="76"/>
                  </a:lnTo>
                  <a:lnTo>
                    <a:pt x="163" y="0"/>
                  </a:lnTo>
                  <a:lnTo>
                    <a:pt x="163" y="0"/>
                  </a:lnTo>
                  <a:lnTo>
                    <a:pt x="146" y="3"/>
                  </a:lnTo>
                  <a:lnTo>
                    <a:pt x="130" y="7"/>
                  </a:lnTo>
                  <a:lnTo>
                    <a:pt x="114" y="13"/>
                  </a:lnTo>
                  <a:lnTo>
                    <a:pt x="99" y="21"/>
                  </a:lnTo>
                  <a:lnTo>
                    <a:pt x="85" y="29"/>
                  </a:lnTo>
                  <a:lnTo>
                    <a:pt x="71" y="38"/>
                  </a:lnTo>
                  <a:lnTo>
                    <a:pt x="59" y="50"/>
                  </a:lnTo>
                  <a:lnTo>
                    <a:pt x="47" y="61"/>
                  </a:lnTo>
                  <a:lnTo>
                    <a:pt x="37" y="74"/>
                  </a:lnTo>
                  <a:lnTo>
                    <a:pt x="27" y="88"/>
                  </a:lnTo>
                  <a:lnTo>
                    <a:pt x="19" y="102"/>
                  </a:lnTo>
                  <a:lnTo>
                    <a:pt x="13" y="118"/>
                  </a:lnTo>
                  <a:lnTo>
                    <a:pt x="7" y="134"/>
                  </a:lnTo>
                  <a:lnTo>
                    <a:pt x="3" y="150"/>
                  </a:lnTo>
                  <a:lnTo>
                    <a:pt x="1" y="168"/>
                  </a:lnTo>
                  <a:lnTo>
                    <a:pt x="0" y="186"/>
                  </a:lnTo>
                  <a:lnTo>
                    <a:pt x="0" y="186"/>
                  </a:lnTo>
                  <a:lnTo>
                    <a:pt x="1" y="202"/>
                  </a:lnTo>
                  <a:lnTo>
                    <a:pt x="5" y="220"/>
                  </a:lnTo>
                  <a:lnTo>
                    <a:pt x="10" y="242"/>
                  </a:lnTo>
                  <a:lnTo>
                    <a:pt x="19" y="265"/>
                  </a:lnTo>
                  <a:lnTo>
                    <a:pt x="27" y="289"/>
                  </a:lnTo>
                  <a:lnTo>
                    <a:pt x="39" y="316"/>
                  </a:lnTo>
                  <a:lnTo>
                    <a:pt x="63" y="369"/>
                  </a:lnTo>
                  <a:lnTo>
                    <a:pt x="90" y="422"/>
                  </a:lnTo>
                  <a:lnTo>
                    <a:pt x="116" y="473"/>
                  </a:lnTo>
                  <a:lnTo>
                    <a:pt x="142" y="519"/>
                  </a:lnTo>
                  <a:lnTo>
                    <a:pt x="163" y="557"/>
                  </a:lnTo>
                  <a:lnTo>
                    <a:pt x="163" y="295"/>
                  </a:lnTo>
                  <a:lnTo>
                    <a:pt x="163" y="295"/>
                  </a:lnTo>
                  <a:lnTo>
                    <a:pt x="154" y="293"/>
                  </a:lnTo>
                  <a:lnTo>
                    <a:pt x="145" y="289"/>
                  </a:lnTo>
                  <a:lnTo>
                    <a:pt x="136" y="285"/>
                  </a:lnTo>
                  <a:lnTo>
                    <a:pt x="128" y="281"/>
                  </a:lnTo>
                  <a:lnTo>
                    <a:pt x="120" y="276"/>
                  </a:lnTo>
                  <a:lnTo>
                    <a:pt x="113" y="270"/>
                  </a:lnTo>
                  <a:lnTo>
                    <a:pt x="107" y="263"/>
                  </a:lnTo>
                  <a:lnTo>
                    <a:pt x="100" y="257"/>
                  </a:lnTo>
                  <a:lnTo>
                    <a:pt x="94" y="249"/>
                  </a:lnTo>
                  <a:lnTo>
                    <a:pt x="89" y="241"/>
                  </a:lnTo>
                  <a:lnTo>
                    <a:pt x="85" y="233"/>
                  </a:lnTo>
                  <a:lnTo>
                    <a:pt x="82" y="224"/>
                  </a:lnTo>
                  <a:lnTo>
                    <a:pt x="78" y="215"/>
                  </a:lnTo>
                  <a:lnTo>
                    <a:pt x="76" y="205"/>
                  </a:lnTo>
                  <a:lnTo>
                    <a:pt x="75" y="195"/>
                  </a:lnTo>
                  <a:lnTo>
                    <a:pt x="74" y="186"/>
                  </a:lnTo>
                  <a:lnTo>
                    <a:pt x="74" y="186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  <a:alpha val="3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178" name="Freeform 46"/>
            <p:cNvSpPr>
              <a:spLocks/>
            </p:cNvSpPr>
            <p:nvPr userDrawn="1"/>
          </p:nvSpPr>
          <p:spPr bwMode="auto">
            <a:xfrm>
              <a:off x="2430888" y="4684322"/>
              <a:ext cx="199097" cy="323086"/>
            </a:xfrm>
            <a:custGeom>
              <a:avLst/>
              <a:gdLst>
                <a:gd name="T0" fmla="*/ 167 w 167"/>
                <a:gd name="T1" fmla="*/ 0 h 271"/>
                <a:gd name="T2" fmla="*/ 0 w 167"/>
                <a:gd name="T3" fmla="*/ 167 h 271"/>
                <a:gd name="T4" fmla="*/ 103 w 167"/>
                <a:gd name="T5" fmla="*/ 271 h 271"/>
                <a:gd name="T6" fmla="*/ 137 w 167"/>
                <a:gd name="T7" fmla="*/ 259 h 271"/>
                <a:gd name="T8" fmla="*/ 137 w 167"/>
                <a:gd name="T9" fmla="*/ 201 h 271"/>
                <a:gd name="T10" fmla="*/ 167 w 167"/>
                <a:gd name="T11" fmla="*/ 173 h 271"/>
                <a:gd name="T12" fmla="*/ 167 w 167"/>
                <a:gd name="T13" fmla="*/ 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7" h="271">
                  <a:moveTo>
                    <a:pt x="167" y="0"/>
                  </a:moveTo>
                  <a:lnTo>
                    <a:pt x="0" y="167"/>
                  </a:lnTo>
                  <a:lnTo>
                    <a:pt x="103" y="271"/>
                  </a:lnTo>
                  <a:lnTo>
                    <a:pt x="137" y="259"/>
                  </a:lnTo>
                  <a:lnTo>
                    <a:pt x="137" y="201"/>
                  </a:lnTo>
                  <a:lnTo>
                    <a:pt x="167" y="173"/>
                  </a:lnTo>
                  <a:lnTo>
                    <a:pt x="167" y="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  <a:alpha val="3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pic>
          <p:nvPicPr>
            <p:cNvPr id="179" name="그림 120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8100000" flipH="1">
              <a:off x="1858594" y="2891696"/>
              <a:ext cx="297062" cy="823433"/>
            </a:xfrm>
            <a:prstGeom prst="rect">
              <a:avLst/>
            </a:prstGeom>
          </p:spPr>
        </p:pic>
        <p:sp>
          <p:nvSpPr>
            <p:cNvPr id="180" name="Freeform 118"/>
            <p:cNvSpPr>
              <a:spLocks/>
            </p:cNvSpPr>
            <p:nvPr userDrawn="1"/>
          </p:nvSpPr>
          <p:spPr bwMode="auto">
            <a:xfrm>
              <a:off x="1659537" y="3107047"/>
              <a:ext cx="960910" cy="962103"/>
            </a:xfrm>
            <a:custGeom>
              <a:avLst/>
              <a:gdLst>
                <a:gd name="T0" fmla="*/ 0 w 806"/>
                <a:gd name="T1" fmla="*/ 0 h 807"/>
                <a:gd name="T2" fmla="*/ 806 w 806"/>
                <a:gd name="T3" fmla="*/ 807 h 807"/>
                <a:gd name="T4" fmla="*/ 0 w 806"/>
                <a:gd name="T5" fmla="*/ 807 h 807"/>
                <a:gd name="T6" fmla="*/ 0 w 806"/>
                <a:gd name="T7" fmla="*/ 0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0"/>
                  </a:moveTo>
                  <a:lnTo>
                    <a:pt x="806" y="807"/>
                  </a:lnTo>
                  <a:lnTo>
                    <a:pt x="0" y="8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A8D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grpSp>
          <p:nvGrpSpPr>
            <p:cNvPr id="181" name="그룹 122"/>
            <p:cNvGrpSpPr/>
            <p:nvPr userDrawn="1"/>
          </p:nvGrpSpPr>
          <p:grpSpPr>
            <a:xfrm>
              <a:off x="1659537" y="3390790"/>
              <a:ext cx="305202" cy="678359"/>
              <a:chOff x="2209800" y="4519614"/>
              <a:chExt cx="406400" cy="903287"/>
            </a:xfrm>
            <a:solidFill>
              <a:schemeClr val="accent1">
                <a:lumMod val="50000"/>
              </a:schemeClr>
            </a:solidFill>
          </p:grpSpPr>
          <p:sp>
            <p:nvSpPr>
              <p:cNvPr id="190" name="Freeform 9"/>
              <p:cNvSpPr>
                <a:spLocks/>
              </p:cNvSpPr>
              <p:nvPr userDrawn="1"/>
            </p:nvSpPr>
            <p:spPr bwMode="auto">
              <a:xfrm>
                <a:off x="2209800" y="4519614"/>
                <a:ext cx="171450" cy="385763"/>
              </a:xfrm>
              <a:custGeom>
                <a:avLst/>
                <a:gdLst>
                  <a:gd name="T0" fmla="*/ 0 w 108"/>
                  <a:gd name="T1" fmla="*/ 0 h 243"/>
                  <a:gd name="T2" fmla="*/ 0 w 108"/>
                  <a:gd name="T3" fmla="*/ 243 h 243"/>
                  <a:gd name="T4" fmla="*/ 0 w 108"/>
                  <a:gd name="T5" fmla="*/ 243 h 243"/>
                  <a:gd name="T6" fmla="*/ 11 w 108"/>
                  <a:gd name="T7" fmla="*/ 242 h 243"/>
                  <a:gd name="T8" fmla="*/ 22 w 108"/>
                  <a:gd name="T9" fmla="*/ 239 h 243"/>
                  <a:gd name="T10" fmla="*/ 33 w 108"/>
                  <a:gd name="T11" fmla="*/ 234 h 243"/>
                  <a:gd name="T12" fmla="*/ 42 w 108"/>
                  <a:gd name="T13" fmla="*/ 230 h 243"/>
                  <a:gd name="T14" fmla="*/ 51 w 108"/>
                  <a:gd name="T15" fmla="*/ 224 h 243"/>
                  <a:gd name="T16" fmla="*/ 61 w 108"/>
                  <a:gd name="T17" fmla="*/ 218 h 243"/>
                  <a:gd name="T18" fmla="*/ 69 w 108"/>
                  <a:gd name="T19" fmla="*/ 210 h 243"/>
                  <a:gd name="T20" fmla="*/ 77 w 108"/>
                  <a:gd name="T21" fmla="*/ 203 h 243"/>
                  <a:gd name="T22" fmla="*/ 83 w 108"/>
                  <a:gd name="T23" fmla="*/ 195 h 243"/>
                  <a:gd name="T24" fmla="*/ 89 w 108"/>
                  <a:gd name="T25" fmla="*/ 185 h 243"/>
                  <a:gd name="T26" fmla="*/ 94 w 108"/>
                  <a:gd name="T27" fmla="*/ 176 h 243"/>
                  <a:gd name="T28" fmla="*/ 100 w 108"/>
                  <a:gd name="T29" fmla="*/ 165 h 243"/>
                  <a:gd name="T30" fmla="*/ 103 w 108"/>
                  <a:gd name="T31" fmla="*/ 155 h 243"/>
                  <a:gd name="T32" fmla="*/ 106 w 108"/>
                  <a:gd name="T33" fmla="*/ 145 h 243"/>
                  <a:gd name="T34" fmla="*/ 107 w 108"/>
                  <a:gd name="T35" fmla="*/ 133 h 243"/>
                  <a:gd name="T36" fmla="*/ 108 w 108"/>
                  <a:gd name="T37" fmla="*/ 122 h 243"/>
                  <a:gd name="T38" fmla="*/ 108 w 108"/>
                  <a:gd name="T39" fmla="*/ 122 h 243"/>
                  <a:gd name="T40" fmla="*/ 107 w 108"/>
                  <a:gd name="T41" fmla="*/ 110 h 243"/>
                  <a:gd name="T42" fmla="*/ 106 w 108"/>
                  <a:gd name="T43" fmla="*/ 99 h 243"/>
                  <a:gd name="T44" fmla="*/ 103 w 108"/>
                  <a:gd name="T45" fmla="*/ 88 h 243"/>
                  <a:gd name="T46" fmla="*/ 100 w 108"/>
                  <a:gd name="T47" fmla="*/ 77 h 243"/>
                  <a:gd name="T48" fmla="*/ 94 w 108"/>
                  <a:gd name="T49" fmla="*/ 67 h 243"/>
                  <a:gd name="T50" fmla="*/ 89 w 108"/>
                  <a:gd name="T51" fmla="*/ 58 h 243"/>
                  <a:gd name="T52" fmla="*/ 83 w 108"/>
                  <a:gd name="T53" fmla="*/ 48 h 243"/>
                  <a:gd name="T54" fmla="*/ 77 w 108"/>
                  <a:gd name="T55" fmla="*/ 40 h 243"/>
                  <a:gd name="T56" fmla="*/ 69 w 108"/>
                  <a:gd name="T57" fmla="*/ 32 h 243"/>
                  <a:gd name="T58" fmla="*/ 61 w 108"/>
                  <a:gd name="T59" fmla="*/ 25 h 243"/>
                  <a:gd name="T60" fmla="*/ 51 w 108"/>
                  <a:gd name="T61" fmla="*/ 19 h 243"/>
                  <a:gd name="T62" fmla="*/ 42 w 108"/>
                  <a:gd name="T63" fmla="*/ 13 h 243"/>
                  <a:gd name="T64" fmla="*/ 33 w 108"/>
                  <a:gd name="T65" fmla="*/ 9 h 243"/>
                  <a:gd name="T66" fmla="*/ 22 w 108"/>
                  <a:gd name="T67" fmla="*/ 4 h 243"/>
                  <a:gd name="T68" fmla="*/ 11 w 108"/>
                  <a:gd name="T69" fmla="*/ 1 h 243"/>
                  <a:gd name="T70" fmla="*/ 0 w 108"/>
                  <a:gd name="T71" fmla="*/ 0 h 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08" h="243">
                    <a:moveTo>
                      <a:pt x="0" y="0"/>
                    </a:moveTo>
                    <a:lnTo>
                      <a:pt x="0" y="243"/>
                    </a:lnTo>
                    <a:lnTo>
                      <a:pt x="0" y="243"/>
                    </a:lnTo>
                    <a:lnTo>
                      <a:pt x="11" y="242"/>
                    </a:lnTo>
                    <a:lnTo>
                      <a:pt x="22" y="239"/>
                    </a:lnTo>
                    <a:lnTo>
                      <a:pt x="33" y="234"/>
                    </a:lnTo>
                    <a:lnTo>
                      <a:pt x="42" y="230"/>
                    </a:lnTo>
                    <a:lnTo>
                      <a:pt x="51" y="224"/>
                    </a:lnTo>
                    <a:lnTo>
                      <a:pt x="61" y="218"/>
                    </a:lnTo>
                    <a:lnTo>
                      <a:pt x="69" y="210"/>
                    </a:lnTo>
                    <a:lnTo>
                      <a:pt x="77" y="203"/>
                    </a:lnTo>
                    <a:lnTo>
                      <a:pt x="83" y="195"/>
                    </a:lnTo>
                    <a:lnTo>
                      <a:pt x="89" y="185"/>
                    </a:lnTo>
                    <a:lnTo>
                      <a:pt x="94" y="176"/>
                    </a:lnTo>
                    <a:lnTo>
                      <a:pt x="100" y="165"/>
                    </a:lnTo>
                    <a:lnTo>
                      <a:pt x="103" y="155"/>
                    </a:lnTo>
                    <a:lnTo>
                      <a:pt x="106" y="145"/>
                    </a:lnTo>
                    <a:lnTo>
                      <a:pt x="107" y="133"/>
                    </a:lnTo>
                    <a:lnTo>
                      <a:pt x="108" y="122"/>
                    </a:lnTo>
                    <a:lnTo>
                      <a:pt x="108" y="122"/>
                    </a:lnTo>
                    <a:lnTo>
                      <a:pt x="107" y="110"/>
                    </a:lnTo>
                    <a:lnTo>
                      <a:pt x="106" y="99"/>
                    </a:lnTo>
                    <a:lnTo>
                      <a:pt x="103" y="88"/>
                    </a:lnTo>
                    <a:lnTo>
                      <a:pt x="100" y="77"/>
                    </a:lnTo>
                    <a:lnTo>
                      <a:pt x="94" y="67"/>
                    </a:lnTo>
                    <a:lnTo>
                      <a:pt x="89" y="58"/>
                    </a:lnTo>
                    <a:lnTo>
                      <a:pt x="83" y="48"/>
                    </a:lnTo>
                    <a:lnTo>
                      <a:pt x="77" y="40"/>
                    </a:lnTo>
                    <a:lnTo>
                      <a:pt x="69" y="32"/>
                    </a:lnTo>
                    <a:lnTo>
                      <a:pt x="61" y="25"/>
                    </a:lnTo>
                    <a:lnTo>
                      <a:pt x="51" y="19"/>
                    </a:lnTo>
                    <a:lnTo>
                      <a:pt x="42" y="13"/>
                    </a:lnTo>
                    <a:lnTo>
                      <a:pt x="33" y="9"/>
                    </a:lnTo>
                    <a:lnTo>
                      <a:pt x="22" y="4"/>
                    </a:lnTo>
                    <a:lnTo>
                      <a:pt x="11" y="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  <a:alpha val="3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ko-KR" altLang="en-US" sz="2400"/>
              </a:p>
            </p:txBody>
          </p:sp>
          <p:sp>
            <p:nvSpPr>
              <p:cNvPr id="191" name="Freeform 11"/>
              <p:cNvSpPr>
                <a:spLocks/>
              </p:cNvSpPr>
              <p:nvPr userDrawn="1"/>
            </p:nvSpPr>
            <p:spPr bwMode="auto">
              <a:xfrm>
                <a:off x="2209800" y="4935538"/>
                <a:ext cx="406400" cy="487363"/>
              </a:xfrm>
              <a:custGeom>
                <a:avLst/>
                <a:gdLst>
                  <a:gd name="T0" fmla="*/ 35 w 256"/>
                  <a:gd name="T1" fmla="*/ 0 h 307"/>
                  <a:gd name="T2" fmla="*/ 0 w 256"/>
                  <a:gd name="T3" fmla="*/ 0 h 307"/>
                  <a:gd name="T4" fmla="*/ 0 w 256"/>
                  <a:gd name="T5" fmla="*/ 307 h 307"/>
                  <a:gd name="T6" fmla="*/ 126 w 256"/>
                  <a:gd name="T7" fmla="*/ 307 h 307"/>
                  <a:gd name="T8" fmla="*/ 126 w 256"/>
                  <a:gd name="T9" fmla="*/ 215 h 307"/>
                  <a:gd name="T10" fmla="*/ 144 w 256"/>
                  <a:gd name="T11" fmla="*/ 215 h 307"/>
                  <a:gd name="T12" fmla="*/ 144 w 256"/>
                  <a:gd name="T13" fmla="*/ 307 h 307"/>
                  <a:gd name="T14" fmla="*/ 256 w 256"/>
                  <a:gd name="T15" fmla="*/ 307 h 307"/>
                  <a:gd name="T16" fmla="*/ 256 w 256"/>
                  <a:gd name="T17" fmla="*/ 134 h 307"/>
                  <a:gd name="T18" fmla="*/ 256 w 256"/>
                  <a:gd name="T19" fmla="*/ 134 h 307"/>
                  <a:gd name="T20" fmla="*/ 255 w 256"/>
                  <a:gd name="T21" fmla="*/ 128 h 307"/>
                  <a:gd name="T22" fmla="*/ 255 w 256"/>
                  <a:gd name="T23" fmla="*/ 128 h 307"/>
                  <a:gd name="T24" fmla="*/ 255 w 256"/>
                  <a:gd name="T25" fmla="*/ 123 h 307"/>
                  <a:gd name="T26" fmla="*/ 255 w 256"/>
                  <a:gd name="T27" fmla="*/ 123 h 307"/>
                  <a:gd name="T28" fmla="*/ 254 w 256"/>
                  <a:gd name="T29" fmla="*/ 121 h 307"/>
                  <a:gd name="T30" fmla="*/ 254 w 256"/>
                  <a:gd name="T31" fmla="*/ 121 h 307"/>
                  <a:gd name="T32" fmla="*/ 253 w 256"/>
                  <a:gd name="T33" fmla="*/ 113 h 307"/>
                  <a:gd name="T34" fmla="*/ 251 w 256"/>
                  <a:gd name="T35" fmla="*/ 104 h 307"/>
                  <a:gd name="T36" fmla="*/ 248 w 256"/>
                  <a:gd name="T37" fmla="*/ 97 h 307"/>
                  <a:gd name="T38" fmla="*/ 244 w 256"/>
                  <a:gd name="T39" fmla="*/ 90 h 307"/>
                  <a:gd name="T40" fmla="*/ 240 w 256"/>
                  <a:gd name="T41" fmla="*/ 82 h 307"/>
                  <a:gd name="T42" fmla="*/ 235 w 256"/>
                  <a:gd name="T43" fmla="*/ 76 h 307"/>
                  <a:gd name="T44" fmla="*/ 225 w 256"/>
                  <a:gd name="T45" fmla="*/ 63 h 307"/>
                  <a:gd name="T46" fmla="*/ 212 w 256"/>
                  <a:gd name="T47" fmla="*/ 53 h 307"/>
                  <a:gd name="T48" fmla="*/ 199 w 256"/>
                  <a:gd name="T49" fmla="*/ 44 h 307"/>
                  <a:gd name="T50" fmla="*/ 184 w 256"/>
                  <a:gd name="T51" fmla="*/ 35 h 307"/>
                  <a:gd name="T52" fmla="*/ 169 w 256"/>
                  <a:gd name="T53" fmla="*/ 28 h 307"/>
                  <a:gd name="T54" fmla="*/ 152 w 256"/>
                  <a:gd name="T55" fmla="*/ 22 h 307"/>
                  <a:gd name="T56" fmla="*/ 135 w 256"/>
                  <a:gd name="T57" fmla="*/ 16 h 307"/>
                  <a:gd name="T58" fmla="*/ 119 w 256"/>
                  <a:gd name="T59" fmla="*/ 12 h 307"/>
                  <a:gd name="T60" fmla="*/ 103 w 256"/>
                  <a:gd name="T61" fmla="*/ 8 h 307"/>
                  <a:gd name="T62" fmla="*/ 72 w 256"/>
                  <a:gd name="T63" fmla="*/ 4 h 307"/>
                  <a:gd name="T64" fmla="*/ 46 w 256"/>
                  <a:gd name="T65" fmla="*/ 1 h 307"/>
                  <a:gd name="T66" fmla="*/ 46 w 256"/>
                  <a:gd name="T67" fmla="*/ 1 h 307"/>
                  <a:gd name="T68" fmla="*/ 40 w 256"/>
                  <a:gd name="T69" fmla="*/ 0 h 307"/>
                  <a:gd name="T70" fmla="*/ 35 w 256"/>
                  <a:gd name="T71" fmla="*/ 0 h 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56" h="307">
                    <a:moveTo>
                      <a:pt x="35" y="0"/>
                    </a:moveTo>
                    <a:lnTo>
                      <a:pt x="0" y="0"/>
                    </a:lnTo>
                    <a:lnTo>
                      <a:pt x="0" y="307"/>
                    </a:lnTo>
                    <a:lnTo>
                      <a:pt x="126" y="307"/>
                    </a:lnTo>
                    <a:lnTo>
                      <a:pt x="126" y="215"/>
                    </a:lnTo>
                    <a:lnTo>
                      <a:pt x="144" y="215"/>
                    </a:lnTo>
                    <a:lnTo>
                      <a:pt x="144" y="307"/>
                    </a:lnTo>
                    <a:lnTo>
                      <a:pt x="256" y="307"/>
                    </a:lnTo>
                    <a:lnTo>
                      <a:pt x="256" y="134"/>
                    </a:lnTo>
                    <a:lnTo>
                      <a:pt x="256" y="134"/>
                    </a:lnTo>
                    <a:lnTo>
                      <a:pt x="255" y="128"/>
                    </a:lnTo>
                    <a:lnTo>
                      <a:pt x="255" y="128"/>
                    </a:lnTo>
                    <a:lnTo>
                      <a:pt x="255" y="123"/>
                    </a:lnTo>
                    <a:lnTo>
                      <a:pt x="255" y="123"/>
                    </a:lnTo>
                    <a:lnTo>
                      <a:pt x="254" y="121"/>
                    </a:lnTo>
                    <a:lnTo>
                      <a:pt x="254" y="121"/>
                    </a:lnTo>
                    <a:lnTo>
                      <a:pt x="253" y="113"/>
                    </a:lnTo>
                    <a:lnTo>
                      <a:pt x="251" y="104"/>
                    </a:lnTo>
                    <a:lnTo>
                      <a:pt x="248" y="97"/>
                    </a:lnTo>
                    <a:lnTo>
                      <a:pt x="244" y="90"/>
                    </a:lnTo>
                    <a:lnTo>
                      <a:pt x="240" y="82"/>
                    </a:lnTo>
                    <a:lnTo>
                      <a:pt x="235" y="76"/>
                    </a:lnTo>
                    <a:lnTo>
                      <a:pt x="225" y="63"/>
                    </a:lnTo>
                    <a:lnTo>
                      <a:pt x="212" y="53"/>
                    </a:lnTo>
                    <a:lnTo>
                      <a:pt x="199" y="44"/>
                    </a:lnTo>
                    <a:lnTo>
                      <a:pt x="184" y="35"/>
                    </a:lnTo>
                    <a:lnTo>
                      <a:pt x="169" y="28"/>
                    </a:lnTo>
                    <a:lnTo>
                      <a:pt x="152" y="22"/>
                    </a:lnTo>
                    <a:lnTo>
                      <a:pt x="135" y="16"/>
                    </a:lnTo>
                    <a:lnTo>
                      <a:pt x="119" y="12"/>
                    </a:lnTo>
                    <a:lnTo>
                      <a:pt x="103" y="8"/>
                    </a:lnTo>
                    <a:lnTo>
                      <a:pt x="72" y="4"/>
                    </a:lnTo>
                    <a:lnTo>
                      <a:pt x="46" y="1"/>
                    </a:lnTo>
                    <a:lnTo>
                      <a:pt x="46" y="1"/>
                    </a:lnTo>
                    <a:lnTo>
                      <a:pt x="40" y="0"/>
                    </a:lnTo>
                    <a:lnTo>
                      <a:pt x="35" y="0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  <a:alpha val="3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ko-KR" altLang="en-US" sz="2400"/>
              </a:p>
            </p:txBody>
          </p:sp>
        </p:grpSp>
        <p:pic>
          <p:nvPicPr>
            <p:cNvPr id="182" name="그림 125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8100000" flipH="1">
              <a:off x="2834439" y="3871555"/>
              <a:ext cx="297062" cy="823433"/>
            </a:xfrm>
            <a:prstGeom prst="rect">
              <a:avLst/>
            </a:prstGeom>
          </p:spPr>
        </p:pic>
        <p:sp>
          <p:nvSpPr>
            <p:cNvPr id="183" name="Freeform 110"/>
            <p:cNvSpPr>
              <a:spLocks/>
            </p:cNvSpPr>
            <p:nvPr userDrawn="1"/>
          </p:nvSpPr>
          <p:spPr bwMode="auto">
            <a:xfrm>
              <a:off x="2684826" y="4123990"/>
              <a:ext cx="960910" cy="960910"/>
            </a:xfrm>
            <a:custGeom>
              <a:avLst/>
              <a:gdLst>
                <a:gd name="T0" fmla="*/ 0 w 806"/>
                <a:gd name="T1" fmla="*/ 0 h 806"/>
                <a:gd name="T2" fmla="*/ 806 w 806"/>
                <a:gd name="T3" fmla="*/ 806 h 806"/>
                <a:gd name="T4" fmla="*/ 0 w 806"/>
                <a:gd name="T5" fmla="*/ 806 h 806"/>
                <a:gd name="T6" fmla="*/ 0 w 806"/>
                <a:gd name="T7" fmla="*/ 0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0" y="0"/>
                  </a:moveTo>
                  <a:lnTo>
                    <a:pt x="806" y="806"/>
                  </a:lnTo>
                  <a:lnTo>
                    <a:pt x="0" y="8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184" name="Freeform 43"/>
            <p:cNvSpPr>
              <a:spLocks noEditPoints="1"/>
            </p:cNvSpPr>
            <p:nvPr userDrawn="1"/>
          </p:nvSpPr>
          <p:spPr bwMode="auto">
            <a:xfrm>
              <a:off x="2684826" y="4425020"/>
              <a:ext cx="299242" cy="473302"/>
            </a:xfrm>
            <a:custGeom>
              <a:avLst/>
              <a:gdLst>
                <a:gd name="T0" fmla="*/ 134 w 251"/>
                <a:gd name="T1" fmla="*/ 142 h 397"/>
                <a:gd name="T2" fmla="*/ 124 w 251"/>
                <a:gd name="T3" fmla="*/ 141 h 397"/>
                <a:gd name="T4" fmla="*/ 116 w 251"/>
                <a:gd name="T5" fmla="*/ 135 h 397"/>
                <a:gd name="T6" fmla="*/ 113 w 251"/>
                <a:gd name="T7" fmla="*/ 131 h 397"/>
                <a:gd name="T8" fmla="*/ 109 w 251"/>
                <a:gd name="T9" fmla="*/ 121 h 397"/>
                <a:gd name="T10" fmla="*/ 109 w 251"/>
                <a:gd name="T11" fmla="*/ 112 h 397"/>
                <a:gd name="T12" fmla="*/ 113 w 251"/>
                <a:gd name="T13" fmla="*/ 102 h 397"/>
                <a:gd name="T14" fmla="*/ 116 w 251"/>
                <a:gd name="T15" fmla="*/ 98 h 397"/>
                <a:gd name="T16" fmla="*/ 124 w 251"/>
                <a:gd name="T17" fmla="*/ 92 h 397"/>
                <a:gd name="T18" fmla="*/ 134 w 251"/>
                <a:gd name="T19" fmla="*/ 91 h 397"/>
                <a:gd name="T20" fmla="*/ 139 w 251"/>
                <a:gd name="T21" fmla="*/ 91 h 397"/>
                <a:gd name="T22" fmla="*/ 148 w 251"/>
                <a:gd name="T23" fmla="*/ 95 h 397"/>
                <a:gd name="T24" fmla="*/ 153 w 251"/>
                <a:gd name="T25" fmla="*/ 98 h 397"/>
                <a:gd name="T26" fmla="*/ 159 w 251"/>
                <a:gd name="T27" fmla="*/ 107 h 397"/>
                <a:gd name="T28" fmla="*/ 160 w 251"/>
                <a:gd name="T29" fmla="*/ 117 h 397"/>
                <a:gd name="T30" fmla="*/ 159 w 251"/>
                <a:gd name="T31" fmla="*/ 127 h 397"/>
                <a:gd name="T32" fmla="*/ 153 w 251"/>
                <a:gd name="T33" fmla="*/ 135 h 397"/>
                <a:gd name="T34" fmla="*/ 148 w 251"/>
                <a:gd name="T35" fmla="*/ 138 h 397"/>
                <a:gd name="T36" fmla="*/ 139 w 251"/>
                <a:gd name="T37" fmla="*/ 142 h 397"/>
                <a:gd name="T38" fmla="*/ 105 w 251"/>
                <a:gd name="T39" fmla="*/ 0 h 397"/>
                <a:gd name="T40" fmla="*/ 91 w 251"/>
                <a:gd name="T41" fmla="*/ 1 h 397"/>
                <a:gd name="T42" fmla="*/ 64 w 251"/>
                <a:gd name="T43" fmla="*/ 6 h 397"/>
                <a:gd name="T44" fmla="*/ 38 w 251"/>
                <a:gd name="T45" fmla="*/ 17 h 397"/>
                <a:gd name="T46" fmla="*/ 13 w 251"/>
                <a:gd name="T47" fmla="*/ 33 h 397"/>
                <a:gd name="T48" fmla="*/ 2 w 251"/>
                <a:gd name="T49" fmla="*/ 43 h 397"/>
                <a:gd name="T50" fmla="*/ 0 w 251"/>
                <a:gd name="T51" fmla="*/ 397 h 397"/>
                <a:gd name="T52" fmla="*/ 17 w 251"/>
                <a:gd name="T53" fmla="*/ 322 h 397"/>
                <a:gd name="T54" fmla="*/ 56 w 251"/>
                <a:gd name="T55" fmla="*/ 282 h 397"/>
                <a:gd name="T56" fmla="*/ 80 w 251"/>
                <a:gd name="T57" fmla="*/ 289 h 397"/>
                <a:gd name="T58" fmla="*/ 106 w 251"/>
                <a:gd name="T59" fmla="*/ 291 h 397"/>
                <a:gd name="T60" fmla="*/ 119 w 251"/>
                <a:gd name="T61" fmla="*/ 291 h 397"/>
                <a:gd name="T62" fmla="*/ 146 w 251"/>
                <a:gd name="T63" fmla="*/ 285 h 397"/>
                <a:gd name="T64" fmla="*/ 172 w 251"/>
                <a:gd name="T65" fmla="*/ 275 h 397"/>
                <a:gd name="T66" fmla="*/ 197 w 251"/>
                <a:gd name="T67" fmla="*/ 259 h 397"/>
                <a:gd name="T68" fmla="*/ 208 w 251"/>
                <a:gd name="T69" fmla="*/ 249 h 397"/>
                <a:gd name="T70" fmla="*/ 227 w 251"/>
                <a:gd name="T71" fmla="*/ 226 h 397"/>
                <a:gd name="T72" fmla="*/ 239 w 251"/>
                <a:gd name="T73" fmla="*/ 201 h 397"/>
                <a:gd name="T74" fmla="*/ 248 w 251"/>
                <a:gd name="T75" fmla="*/ 174 h 397"/>
                <a:gd name="T76" fmla="*/ 251 w 251"/>
                <a:gd name="T77" fmla="*/ 146 h 397"/>
                <a:gd name="T78" fmla="*/ 248 w 251"/>
                <a:gd name="T79" fmla="*/ 118 h 397"/>
                <a:gd name="T80" fmla="*/ 239 w 251"/>
                <a:gd name="T81" fmla="*/ 91 h 397"/>
                <a:gd name="T82" fmla="*/ 227 w 251"/>
                <a:gd name="T83" fmla="*/ 66 h 397"/>
                <a:gd name="T84" fmla="*/ 208 w 251"/>
                <a:gd name="T85" fmla="*/ 43 h 397"/>
                <a:gd name="T86" fmla="*/ 197 w 251"/>
                <a:gd name="T87" fmla="*/ 33 h 397"/>
                <a:gd name="T88" fmla="*/ 172 w 251"/>
                <a:gd name="T89" fmla="*/ 17 h 397"/>
                <a:gd name="T90" fmla="*/ 146 w 251"/>
                <a:gd name="T91" fmla="*/ 6 h 397"/>
                <a:gd name="T92" fmla="*/ 119 w 251"/>
                <a:gd name="T93" fmla="*/ 1 h 3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51" h="397">
                  <a:moveTo>
                    <a:pt x="134" y="142"/>
                  </a:moveTo>
                  <a:lnTo>
                    <a:pt x="134" y="142"/>
                  </a:lnTo>
                  <a:lnTo>
                    <a:pt x="130" y="142"/>
                  </a:lnTo>
                  <a:lnTo>
                    <a:pt x="124" y="141"/>
                  </a:lnTo>
                  <a:lnTo>
                    <a:pt x="120" y="138"/>
                  </a:lnTo>
                  <a:lnTo>
                    <a:pt x="116" y="135"/>
                  </a:lnTo>
                  <a:lnTo>
                    <a:pt x="116" y="135"/>
                  </a:lnTo>
                  <a:lnTo>
                    <a:pt x="113" y="131"/>
                  </a:lnTo>
                  <a:lnTo>
                    <a:pt x="110" y="127"/>
                  </a:lnTo>
                  <a:lnTo>
                    <a:pt x="109" y="121"/>
                  </a:lnTo>
                  <a:lnTo>
                    <a:pt x="109" y="116"/>
                  </a:lnTo>
                  <a:lnTo>
                    <a:pt x="109" y="112"/>
                  </a:lnTo>
                  <a:lnTo>
                    <a:pt x="110" y="107"/>
                  </a:lnTo>
                  <a:lnTo>
                    <a:pt x="113" y="102"/>
                  </a:lnTo>
                  <a:lnTo>
                    <a:pt x="116" y="98"/>
                  </a:lnTo>
                  <a:lnTo>
                    <a:pt x="116" y="98"/>
                  </a:lnTo>
                  <a:lnTo>
                    <a:pt x="120" y="95"/>
                  </a:lnTo>
                  <a:lnTo>
                    <a:pt x="124" y="92"/>
                  </a:lnTo>
                  <a:lnTo>
                    <a:pt x="130" y="91"/>
                  </a:lnTo>
                  <a:lnTo>
                    <a:pt x="134" y="91"/>
                  </a:lnTo>
                  <a:lnTo>
                    <a:pt x="134" y="91"/>
                  </a:lnTo>
                  <a:lnTo>
                    <a:pt x="139" y="91"/>
                  </a:lnTo>
                  <a:lnTo>
                    <a:pt x="144" y="92"/>
                  </a:lnTo>
                  <a:lnTo>
                    <a:pt x="148" y="95"/>
                  </a:lnTo>
                  <a:lnTo>
                    <a:pt x="153" y="98"/>
                  </a:lnTo>
                  <a:lnTo>
                    <a:pt x="153" y="98"/>
                  </a:lnTo>
                  <a:lnTo>
                    <a:pt x="156" y="102"/>
                  </a:lnTo>
                  <a:lnTo>
                    <a:pt x="159" y="107"/>
                  </a:lnTo>
                  <a:lnTo>
                    <a:pt x="160" y="112"/>
                  </a:lnTo>
                  <a:lnTo>
                    <a:pt x="160" y="117"/>
                  </a:lnTo>
                  <a:lnTo>
                    <a:pt x="160" y="121"/>
                  </a:lnTo>
                  <a:lnTo>
                    <a:pt x="159" y="127"/>
                  </a:lnTo>
                  <a:lnTo>
                    <a:pt x="156" y="131"/>
                  </a:lnTo>
                  <a:lnTo>
                    <a:pt x="153" y="135"/>
                  </a:lnTo>
                  <a:lnTo>
                    <a:pt x="153" y="135"/>
                  </a:lnTo>
                  <a:lnTo>
                    <a:pt x="148" y="138"/>
                  </a:lnTo>
                  <a:lnTo>
                    <a:pt x="144" y="141"/>
                  </a:lnTo>
                  <a:lnTo>
                    <a:pt x="139" y="142"/>
                  </a:lnTo>
                  <a:lnTo>
                    <a:pt x="134" y="142"/>
                  </a:lnTo>
                  <a:close/>
                  <a:moveTo>
                    <a:pt x="105" y="0"/>
                  </a:moveTo>
                  <a:lnTo>
                    <a:pt x="105" y="0"/>
                  </a:lnTo>
                  <a:lnTo>
                    <a:pt x="91" y="1"/>
                  </a:lnTo>
                  <a:lnTo>
                    <a:pt x="77" y="3"/>
                  </a:lnTo>
                  <a:lnTo>
                    <a:pt x="64" y="6"/>
                  </a:lnTo>
                  <a:lnTo>
                    <a:pt x="50" y="12"/>
                  </a:lnTo>
                  <a:lnTo>
                    <a:pt x="38" y="17"/>
                  </a:lnTo>
                  <a:lnTo>
                    <a:pt x="25" y="24"/>
                  </a:lnTo>
                  <a:lnTo>
                    <a:pt x="13" y="33"/>
                  </a:lnTo>
                  <a:lnTo>
                    <a:pt x="2" y="43"/>
                  </a:lnTo>
                  <a:lnTo>
                    <a:pt x="2" y="43"/>
                  </a:lnTo>
                  <a:lnTo>
                    <a:pt x="0" y="46"/>
                  </a:lnTo>
                  <a:lnTo>
                    <a:pt x="0" y="397"/>
                  </a:lnTo>
                  <a:lnTo>
                    <a:pt x="45" y="351"/>
                  </a:lnTo>
                  <a:lnTo>
                    <a:pt x="17" y="322"/>
                  </a:lnTo>
                  <a:lnTo>
                    <a:pt x="56" y="282"/>
                  </a:lnTo>
                  <a:lnTo>
                    <a:pt x="56" y="282"/>
                  </a:lnTo>
                  <a:lnTo>
                    <a:pt x="68" y="286"/>
                  </a:lnTo>
                  <a:lnTo>
                    <a:pt x="80" y="289"/>
                  </a:lnTo>
                  <a:lnTo>
                    <a:pt x="93" y="291"/>
                  </a:lnTo>
                  <a:lnTo>
                    <a:pt x="106" y="291"/>
                  </a:lnTo>
                  <a:lnTo>
                    <a:pt x="106" y="291"/>
                  </a:lnTo>
                  <a:lnTo>
                    <a:pt x="119" y="291"/>
                  </a:lnTo>
                  <a:lnTo>
                    <a:pt x="133" y="289"/>
                  </a:lnTo>
                  <a:lnTo>
                    <a:pt x="146" y="285"/>
                  </a:lnTo>
                  <a:lnTo>
                    <a:pt x="160" y="280"/>
                  </a:lnTo>
                  <a:lnTo>
                    <a:pt x="172" y="275"/>
                  </a:lnTo>
                  <a:lnTo>
                    <a:pt x="185" y="268"/>
                  </a:lnTo>
                  <a:lnTo>
                    <a:pt x="197" y="259"/>
                  </a:lnTo>
                  <a:lnTo>
                    <a:pt x="208" y="249"/>
                  </a:lnTo>
                  <a:lnTo>
                    <a:pt x="208" y="249"/>
                  </a:lnTo>
                  <a:lnTo>
                    <a:pt x="217" y="237"/>
                  </a:lnTo>
                  <a:lnTo>
                    <a:pt x="227" y="226"/>
                  </a:lnTo>
                  <a:lnTo>
                    <a:pt x="234" y="213"/>
                  </a:lnTo>
                  <a:lnTo>
                    <a:pt x="239" y="201"/>
                  </a:lnTo>
                  <a:lnTo>
                    <a:pt x="245" y="187"/>
                  </a:lnTo>
                  <a:lnTo>
                    <a:pt x="248" y="174"/>
                  </a:lnTo>
                  <a:lnTo>
                    <a:pt x="250" y="160"/>
                  </a:lnTo>
                  <a:lnTo>
                    <a:pt x="251" y="146"/>
                  </a:lnTo>
                  <a:lnTo>
                    <a:pt x="250" y="132"/>
                  </a:lnTo>
                  <a:lnTo>
                    <a:pt x="248" y="118"/>
                  </a:lnTo>
                  <a:lnTo>
                    <a:pt x="245" y="105"/>
                  </a:lnTo>
                  <a:lnTo>
                    <a:pt x="239" y="91"/>
                  </a:lnTo>
                  <a:lnTo>
                    <a:pt x="234" y="78"/>
                  </a:lnTo>
                  <a:lnTo>
                    <a:pt x="227" y="66"/>
                  </a:lnTo>
                  <a:lnTo>
                    <a:pt x="217" y="54"/>
                  </a:lnTo>
                  <a:lnTo>
                    <a:pt x="208" y="43"/>
                  </a:lnTo>
                  <a:lnTo>
                    <a:pt x="208" y="43"/>
                  </a:lnTo>
                  <a:lnTo>
                    <a:pt x="197" y="33"/>
                  </a:lnTo>
                  <a:lnTo>
                    <a:pt x="185" y="24"/>
                  </a:lnTo>
                  <a:lnTo>
                    <a:pt x="172" y="17"/>
                  </a:lnTo>
                  <a:lnTo>
                    <a:pt x="160" y="12"/>
                  </a:lnTo>
                  <a:lnTo>
                    <a:pt x="146" y="6"/>
                  </a:lnTo>
                  <a:lnTo>
                    <a:pt x="133" y="3"/>
                  </a:lnTo>
                  <a:lnTo>
                    <a:pt x="119" y="1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  <a:alpha val="3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pic>
          <p:nvPicPr>
            <p:cNvPr id="185" name="그림 128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500000" flipH="1" flipV="1">
              <a:off x="1847633" y="2516305"/>
              <a:ext cx="337210" cy="823433"/>
            </a:xfrm>
            <a:prstGeom prst="rect">
              <a:avLst/>
            </a:prstGeom>
          </p:spPr>
        </p:pic>
        <p:sp>
          <p:nvSpPr>
            <p:cNvPr id="186" name="Freeform 116"/>
            <p:cNvSpPr>
              <a:spLocks/>
            </p:cNvSpPr>
            <p:nvPr userDrawn="1"/>
          </p:nvSpPr>
          <p:spPr bwMode="auto">
            <a:xfrm>
              <a:off x="1659537" y="2091295"/>
              <a:ext cx="960910" cy="960910"/>
            </a:xfrm>
            <a:custGeom>
              <a:avLst/>
              <a:gdLst>
                <a:gd name="T0" fmla="*/ 0 w 806"/>
                <a:gd name="T1" fmla="*/ 806 h 806"/>
                <a:gd name="T2" fmla="*/ 806 w 806"/>
                <a:gd name="T3" fmla="*/ 0 h 806"/>
                <a:gd name="T4" fmla="*/ 0 w 806"/>
                <a:gd name="T5" fmla="*/ 0 h 806"/>
                <a:gd name="T6" fmla="*/ 0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0" y="806"/>
                  </a:moveTo>
                  <a:lnTo>
                    <a:pt x="806" y="0"/>
                  </a:lnTo>
                  <a:lnTo>
                    <a:pt x="0" y="0"/>
                  </a:lnTo>
                  <a:lnTo>
                    <a:pt x="0" y="806"/>
                  </a:lnTo>
                  <a:close/>
                </a:path>
              </a:pathLst>
            </a:custGeom>
            <a:solidFill>
              <a:srgbClr val="B81A4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pic>
          <p:nvPicPr>
            <p:cNvPr id="187" name="그림 130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500000" flipH="1" flipV="1">
              <a:off x="2883716" y="1476207"/>
              <a:ext cx="337210" cy="823433"/>
            </a:xfrm>
            <a:prstGeom prst="rect">
              <a:avLst/>
            </a:prstGeom>
          </p:spPr>
        </p:pic>
        <p:sp>
          <p:nvSpPr>
            <p:cNvPr id="188" name="Freeform 108"/>
            <p:cNvSpPr>
              <a:spLocks/>
            </p:cNvSpPr>
            <p:nvPr userDrawn="1"/>
          </p:nvSpPr>
          <p:spPr bwMode="auto">
            <a:xfrm>
              <a:off x="2684826" y="1074351"/>
              <a:ext cx="960910" cy="962103"/>
            </a:xfrm>
            <a:custGeom>
              <a:avLst/>
              <a:gdLst>
                <a:gd name="T0" fmla="*/ 0 w 806"/>
                <a:gd name="T1" fmla="*/ 807 h 807"/>
                <a:gd name="T2" fmla="*/ 806 w 806"/>
                <a:gd name="T3" fmla="*/ 0 h 807"/>
                <a:gd name="T4" fmla="*/ 0 w 806"/>
                <a:gd name="T5" fmla="*/ 0 h 807"/>
                <a:gd name="T6" fmla="*/ 0 w 806"/>
                <a:gd name="T7" fmla="*/ 80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807"/>
                  </a:moveTo>
                  <a:lnTo>
                    <a:pt x="806" y="0"/>
                  </a:lnTo>
                  <a:lnTo>
                    <a:pt x="0" y="0"/>
                  </a:lnTo>
                  <a:lnTo>
                    <a:pt x="0" y="807"/>
                  </a:lnTo>
                  <a:close/>
                </a:path>
              </a:pathLst>
            </a:custGeom>
            <a:solidFill>
              <a:srgbClr val="F4879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189" name="Freeform 40"/>
            <p:cNvSpPr>
              <a:spLocks/>
            </p:cNvSpPr>
            <p:nvPr userDrawn="1"/>
          </p:nvSpPr>
          <p:spPr bwMode="auto">
            <a:xfrm>
              <a:off x="2684826" y="1327973"/>
              <a:ext cx="194328" cy="664054"/>
            </a:xfrm>
            <a:custGeom>
              <a:avLst/>
              <a:gdLst>
                <a:gd name="T0" fmla="*/ 0 w 163"/>
                <a:gd name="T1" fmla="*/ 76 h 557"/>
                <a:gd name="T2" fmla="*/ 10 w 163"/>
                <a:gd name="T3" fmla="*/ 78 h 557"/>
                <a:gd name="T4" fmla="*/ 27 w 163"/>
                <a:gd name="T5" fmla="*/ 86 h 557"/>
                <a:gd name="T6" fmla="*/ 43 w 163"/>
                <a:gd name="T7" fmla="*/ 95 h 557"/>
                <a:gd name="T8" fmla="*/ 57 w 163"/>
                <a:gd name="T9" fmla="*/ 108 h 557"/>
                <a:gd name="T10" fmla="*/ 69 w 163"/>
                <a:gd name="T11" fmla="*/ 122 h 557"/>
                <a:gd name="T12" fmla="*/ 79 w 163"/>
                <a:gd name="T13" fmla="*/ 138 h 557"/>
                <a:gd name="T14" fmla="*/ 85 w 163"/>
                <a:gd name="T15" fmla="*/ 157 h 557"/>
                <a:gd name="T16" fmla="*/ 88 w 163"/>
                <a:gd name="T17" fmla="*/ 175 h 557"/>
                <a:gd name="T18" fmla="*/ 89 w 163"/>
                <a:gd name="T19" fmla="*/ 186 h 557"/>
                <a:gd name="T20" fmla="*/ 87 w 163"/>
                <a:gd name="T21" fmla="*/ 205 h 557"/>
                <a:gd name="T22" fmla="*/ 82 w 163"/>
                <a:gd name="T23" fmla="*/ 224 h 557"/>
                <a:gd name="T24" fmla="*/ 74 w 163"/>
                <a:gd name="T25" fmla="*/ 241 h 557"/>
                <a:gd name="T26" fmla="*/ 63 w 163"/>
                <a:gd name="T27" fmla="*/ 257 h 557"/>
                <a:gd name="T28" fmla="*/ 50 w 163"/>
                <a:gd name="T29" fmla="*/ 270 h 557"/>
                <a:gd name="T30" fmla="*/ 36 w 163"/>
                <a:gd name="T31" fmla="*/ 281 h 557"/>
                <a:gd name="T32" fmla="*/ 18 w 163"/>
                <a:gd name="T33" fmla="*/ 289 h 557"/>
                <a:gd name="T34" fmla="*/ 0 w 163"/>
                <a:gd name="T35" fmla="*/ 295 h 557"/>
                <a:gd name="T36" fmla="*/ 0 w 163"/>
                <a:gd name="T37" fmla="*/ 557 h 557"/>
                <a:gd name="T38" fmla="*/ 46 w 163"/>
                <a:gd name="T39" fmla="*/ 473 h 557"/>
                <a:gd name="T40" fmla="*/ 101 w 163"/>
                <a:gd name="T41" fmla="*/ 369 h 557"/>
                <a:gd name="T42" fmla="*/ 136 w 163"/>
                <a:gd name="T43" fmla="*/ 289 h 557"/>
                <a:gd name="T44" fmla="*/ 153 w 163"/>
                <a:gd name="T45" fmla="*/ 242 h 557"/>
                <a:gd name="T46" fmla="*/ 162 w 163"/>
                <a:gd name="T47" fmla="*/ 202 h 557"/>
                <a:gd name="T48" fmla="*/ 163 w 163"/>
                <a:gd name="T49" fmla="*/ 186 h 557"/>
                <a:gd name="T50" fmla="*/ 160 w 163"/>
                <a:gd name="T51" fmla="*/ 150 h 557"/>
                <a:gd name="T52" fmla="*/ 151 w 163"/>
                <a:gd name="T53" fmla="*/ 118 h 557"/>
                <a:gd name="T54" fmla="*/ 136 w 163"/>
                <a:gd name="T55" fmla="*/ 88 h 557"/>
                <a:gd name="T56" fmla="*/ 116 w 163"/>
                <a:gd name="T57" fmla="*/ 61 h 557"/>
                <a:gd name="T58" fmla="*/ 92 w 163"/>
                <a:gd name="T59" fmla="*/ 38 h 557"/>
                <a:gd name="T60" fmla="*/ 64 w 163"/>
                <a:gd name="T61" fmla="*/ 21 h 557"/>
                <a:gd name="T62" fmla="*/ 34 w 163"/>
                <a:gd name="T63" fmla="*/ 7 h 557"/>
                <a:gd name="T64" fmla="*/ 0 w 163"/>
                <a:gd name="T65" fmla="*/ 0 h 5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63" h="557">
                  <a:moveTo>
                    <a:pt x="0" y="0"/>
                  </a:moveTo>
                  <a:lnTo>
                    <a:pt x="0" y="76"/>
                  </a:lnTo>
                  <a:lnTo>
                    <a:pt x="0" y="76"/>
                  </a:lnTo>
                  <a:lnTo>
                    <a:pt x="10" y="78"/>
                  </a:lnTo>
                  <a:lnTo>
                    <a:pt x="18" y="81"/>
                  </a:lnTo>
                  <a:lnTo>
                    <a:pt x="27" y="86"/>
                  </a:lnTo>
                  <a:lnTo>
                    <a:pt x="36" y="90"/>
                  </a:lnTo>
                  <a:lnTo>
                    <a:pt x="43" y="95"/>
                  </a:lnTo>
                  <a:lnTo>
                    <a:pt x="50" y="101"/>
                  </a:lnTo>
                  <a:lnTo>
                    <a:pt x="57" y="108"/>
                  </a:lnTo>
                  <a:lnTo>
                    <a:pt x="63" y="115"/>
                  </a:lnTo>
                  <a:lnTo>
                    <a:pt x="69" y="122"/>
                  </a:lnTo>
                  <a:lnTo>
                    <a:pt x="74" y="129"/>
                  </a:lnTo>
                  <a:lnTo>
                    <a:pt x="79" y="138"/>
                  </a:lnTo>
                  <a:lnTo>
                    <a:pt x="82" y="147"/>
                  </a:lnTo>
                  <a:lnTo>
                    <a:pt x="85" y="157"/>
                  </a:lnTo>
                  <a:lnTo>
                    <a:pt x="87" y="166"/>
                  </a:lnTo>
                  <a:lnTo>
                    <a:pt x="88" y="175"/>
                  </a:lnTo>
                  <a:lnTo>
                    <a:pt x="89" y="186"/>
                  </a:lnTo>
                  <a:lnTo>
                    <a:pt x="89" y="186"/>
                  </a:lnTo>
                  <a:lnTo>
                    <a:pt x="88" y="195"/>
                  </a:lnTo>
                  <a:lnTo>
                    <a:pt x="87" y="205"/>
                  </a:lnTo>
                  <a:lnTo>
                    <a:pt x="85" y="215"/>
                  </a:lnTo>
                  <a:lnTo>
                    <a:pt x="82" y="224"/>
                  </a:lnTo>
                  <a:lnTo>
                    <a:pt x="79" y="233"/>
                  </a:lnTo>
                  <a:lnTo>
                    <a:pt x="74" y="241"/>
                  </a:lnTo>
                  <a:lnTo>
                    <a:pt x="69" y="249"/>
                  </a:lnTo>
                  <a:lnTo>
                    <a:pt x="63" y="257"/>
                  </a:lnTo>
                  <a:lnTo>
                    <a:pt x="57" y="263"/>
                  </a:lnTo>
                  <a:lnTo>
                    <a:pt x="50" y="270"/>
                  </a:lnTo>
                  <a:lnTo>
                    <a:pt x="43" y="276"/>
                  </a:lnTo>
                  <a:lnTo>
                    <a:pt x="36" y="281"/>
                  </a:lnTo>
                  <a:lnTo>
                    <a:pt x="27" y="285"/>
                  </a:lnTo>
                  <a:lnTo>
                    <a:pt x="18" y="289"/>
                  </a:lnTo>
                  <a:lnTo>
                    <a:pt x="10" y="293"/>
                  </a:lnTo>
                  <a:lnTo>
                    <a:pt x="0" y="295"/>
                  </a:lnTo>
                  <a:lnTo>
                    <a:pt x="0" y="557"/>
                  </a:lnTo>
                  <a:lnTo>
                    <a:pt x="0" y="557"/>
                  </a:lnTo>
                  <a:lnTo>
                    <a:pt x="21" y="519"/>
                  </a:lnTo>
                  <a:lnTo>
                    <a:pt x="46" y="473"/>
                  </a:lnTo>
                  <a:lnTo>
                    <a:pt x="73" y="422"/>
                  </a:lnTo>
                  <a:lnTo>
                    <a:pt x="101" y="369"/>
                  </a:lnTo>
                  <a:lnTo>
                    <a:pt x="125" y="316"/>
                  </a:lnTo>
                  <a:lnTo>
                    <a:pt x="136" y="289"/>
                  </a:lnTo>
                  <a:lnTo>
                    <a:pt x="145" y="265"/>
                  </a:lnTo>
                  <a:lnTo>
                    <a:pt x="153" y="242"/>
                  </a:lnTo>
                  <a:lnTo>
                    <a:pt x="158" y="220"/>
                  </a:lnTo>
                  <a:lnTo>
                    <a:pt x="162" y="202"/>
                  </a:lnTo>
                  <a:lnTo>
                    <a:pt x="163" y="186"/>
                  </a:lnTo>
                  <a:lnTo>
                    <a:pt x="163" y="186"/>
                  </a:lnTo>
                  <a:lnTo>
                    <a:pt x="162" y="168"/>
                  </a:lnTo>
                  <a:lnTo>
                    <a:pt x="160" y="150"/>
                  </a:lnTo>
                  <a:lnTo>
                    <a:pt x="156" y="134"/>
                  </a:lnTo>
                  <a:lnTo>
                    <a:pt x="151" y="118"/>
                  </a:lnTo>
                  <a:lnTo>
                    <a:pt x="145" y="102"/>
                  </a:lnTo>
                  <a:lnTo>
                    <a:pt x="136" y="88"/>
                  </a:lnTo>
                  <a:lnTo>
                    <a:pt x="127" y="74"/>
                  </a:lnTo>
                  <a:lnTo>
                    <a:pt x="116" y="61"/>
                  </a:lnTo>
                  <a:lnTo>
                    <a:pt x="105" y="50"/>
                  </a:lnTo>
                  <a:lnTo>
                    <a:pt x="92" y="38"/>
                  </a:lnTo>
                  <a:lnTo>
                    <a:pt x="79" y="29"/>
                  </a:lnTo>
                  <a:lnTo>
                    <a:pt x="64" y="21"/>
                  </a:lnTo>
                  <a:lnTo>
                    <a:pt x="49" y="13"/>
                  </a:lnTo>
                  <a:lnTo>
                    <a:pt x="34" y="7"/>
                  </a:lnTo>
                  <a:lnTo>
                    <a:pt x="17" y="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  <a:alpha val="3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31099290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" name="그룹 116"/>
          <p:cNvGrpSpPr/>
          <p:nvPr userDrawn="1"/>
        </p:nvGrpSpPr>
        <p:grpSpPr>
          <a:xfrm>
            <a:off x="8082789" y="69450"/>
            <a:ext cx="4109211" cy="6719103"/>
            <a:chOff x="5048873" y="80963"/>
            <a:chExt cx="4095127" cy="6696075"/>
          </a:xfrm>
        </p:grpSpPr>
        <p:sp>
          <p:nvSpPr>
            <p:cNvPr id="118" name="Freeform 6"/>
            <p:cNvSpPr>
              <a:spLocks/>
            </p:cNvSpPr>
            <p:nvPr userDrawn="1"/>
          </p:nvSpPr>
          <p:spPr bwMode="auto">
            <a:xfrm flipH="1">
              <a:off x="7158660" y="80963"/>
              <a:ext cx="1985340" cy="1281113"/>
            </a:xfrm>
            <a:custGeom>
              <a:avLst/>
              <a:gdLst/>
              <a:ahLst/>
              <a:cxnLst/>
              <a:rect l="l" t="t" r="r" b="b"/>
              <a:pathLst>
                <a:path w="1985340" h="1281113">
                  <a:moveTo>
                    <a:pt x="1345578" y="0"/>
                  </a:moveTo>
                  <a:lnTo>
                    <a:pt x="0" y="0"/>
                  </a:lnTo>
                  <a:lnTo>
                    <a:pt x="0" y="1281113"/>
                  </a:lnTo>
                  <a:lnTo>
                    <a:pt x="1345578" y="1281113"/>
                  </a:lnTo>
                  <a:lnTo>
                    <a:pt x="1985340" y="641350"/>
                  </a:lnTo>
                  <a:close/>
                </a:path>
              </a:pathLst>
            </a:custGeom>
            <a:solidFill>
              <a:schemeClr val="bg1">
                <a:lumMod val="75000"/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119" name="Freeform 7"/>
            <p:cNvSpPr>
              <a:spLocks/>
            </p:cNvSpPr>
            <p:nvPr userDrawn="1"/>
          </p:nvSpPr>
          <p:spPr bwMode="auto">
            <a:xfrm flipH="1">
              <a:off x="6403010" y="82550"/>
              <a:ext cx="1279525" cy="1279525"/>
            </a:xfrm>
            <a:custGeom>
              <a:avLst/>
              <a:gdLst>
                <a:gd name="T0" fmla="*/ 0 w 806"/>
                <a:gd name="T1" fmla="*/ 806 h 806"/>
                <a:gd name="T2" fmla="*/ 806 w 806"/>
                <a:gd name="T3" fmla="*/ 0 h 806"/>
                <a:gd name="T4" fmla="*/ 806 w 806"/>
                <a:gd name="T5" fmla="*/ 806 h 806"/>
                <a:gd name="T6" fmla="*/ 0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0" y="806"/>
                  </a:moveTo>
                  <a:lnTo>
                    <a:pt x="806" y="0"/>
                  </a:lnTo>
                  <a:lnTo>
                    <a:pt x="806" y="806"/>
                  </a:lnTo>
                  <a:lnTo>
                    <a:pt x="0" y="806"/>
                  </a:lnTo>
                  <a:close/>
                </a:path>
              </a:pathLst>
            </a:custGeom>
            <a:solidFill>
              <a:schemeClr val="bg1">
                <a:lumMod val="75000"/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120" name="Freeform 8"/>
            <p:cNvSpPr>
              <a:spLocks/>
            </p:cNvSpPr>
            <p:nvPr userDrawn="1"/>
          </p:nvSpPr>
          <p:spPr bwMode="auto">
            <a:xfrm flipH="1">
              <a:off x="5052048" y="1436688"/>
              <a:ext cx="1279525" cy="1279525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0 w 806"/>
                <a:gd name="T5" fmla="*/ 806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0" y="806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rgbClr val="F4879C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121" name="Freeform 9"/>
            <p:cNvSpPr>
              <a:spLocks/>
            </p:cNvSpPr>
            <p:nvPr userDrawn="1"/>
          </p:nvSpPr>
          <p:spPr bwMode="auto">
            <a:xfrm flipH="1">
              <a:off x="5048873" y="82550"/>
              <a:ext cx="1279525" cy="1279525"/>
            </a:xfrm>
            <a:custGeom>
              <a:avLst/>
              <a:gdLst>
                <a:gd name="T0" fmla="*/ 0 w 806"/>
                <a:gd name="T1" fmla="*/ 806 h 806"/>
                <a:gd name="T2" fmla="*/ 806 w 806"/>
                <a:gd name="T3" fmla="*/ 0 h 806"/>
                <a:gd name="T4" fmla="*/ 0 w 806"/>
                <a:gd name="T5" fmla="*/ 0 h 806"/>
                <a:gd name="T6" fmla="*/ 0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0" y="806"/>
                  </a:moveTo>
                  <a:lnTo>
                    <a:pt x="806" y="0"/>
                  </a:lnTo>
                  <a:lnTo>
                    <a:pt x="0" y="0"/>
                  </a:lnTo>
                  <a:lnTo>
                    <a:pt x="0" y="806"/>
                  </a:lnTo>
                  <a:close/>
                </a:path>
              </a:pathLst>
            </a:custGeom>
            <a:solidFill>
              <a:srgbClr val="342D57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122" name="Freeform 10"/>
            <p:cNvSpPr>
              <a:spLocks/>
            </p:cNvSpPr>
            <p:nvPr userDrawn="1"/>
          </p:nvSpPr>
          <p:spPr bwMode="auto">
            <a:xfrm flipH="1">
              <a:off x="5048873" y="82550"/>
              <a:ext cx="1279525" cy="1279525"/>
            </a:xfrm>
            <a:custGeom>
              <a:avLst/>
              <a:gdLst>
                <a:gd name="T0" fmla="*/ 0 w 806"/>
                <a:gd name="T1" fmla="*/ 0 h 806"/>
                <a:gd name="T2" fmla="*/ 806 w 806"/>
                <a:gd name="T3" fmla="*/ 806 h 806"/>
                <a:gd name="T4" fmla="*/ 0 w 806"/>
                <a:gd name="T5" fmla="*/ 806 h 806"/>
                <a:gd name="T6" fmla="*/ 0 w 806"/>
                <a:gd name="T7" fmla="*/ 0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0" y="0"/>
                  </a:moveTo>
                  <a:lnTo>
                    <a:pt x="806" y="806"/>
                  </a:lnTo>
                  <a:lnTo>
                    <a:pt x="0" y="8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42D5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123" name="Freeform 13"/>
            <p:cNvSpPr>
              <a:spLocks/>
            </p:cNvSpPr>
            <p:nvPr userDrawn="1"/>
          </p:nvSpPr>
          <p:spPr bwMode="auto">
            <a:xfrm flipH="1">
              <a:off x="7158660" y="1435100"/>
              <a:ext cx="1985340" cy="1281113"/>
            </a:xfrm>
            <a:custGeom>
              <a:avLst/>
              <a:gdLst/>
              <a:ahLst/>
              <a:cxnLst/>
              <a:rect l="l" t="t" r="r" b="b"/>
              <a:pathLst>
                <a:path w="1985340" h="1281113">
                  <a:moveTo>
                    <a:pt x="1345578" y="0"/>
                  </a:moveTo>
                  <a:lnTo>
                    <a:pt x="0" y="0"/>
                  </a:lnTo>
                  <a:lnTo>
                    <a:pt x="0" y="1281113"/>
                  </a:lnTo>
                  <a:lnTo>
                    <a:pt x="1345578" y="1281113"/>
                  </a:lnTo>
                  <a:lnTo>
                    <a:pt x="1985340" y="639763"/>
                  </a:lnTo>
                  <a:close/>
                </a:path>
              </a:pathLst>
            </a:custGeom>
            <a:solidFill>
              <a:srgbClr val="BDA8D1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124" name="Freeform 14"/>
            <p:cNvSpPr>
              <a:spLocks/>
            </p:cNvSpPr>
            <p:nvPr userDrawn="1"/>
          </p:nvSpPr>
          <p:spPr bwMode="auto">
            <a:xfrm flipH="1">
              <a:off x="8517560" y="2802560"/>
              <a:ext cx="626440" cy="1254436"/>
            </a:xfrm>
            <a:custGeom>
              <a:avLst/>
              <a:gdLst/>
              <a:ahLst/>
              <a:cxnLst/>
              <a:rect l="l" t="t" r="r" b="b"/>
              <a:pathLst>
                <a:path w="626440" h="1254436">
                  <a:moveTo>
                    <a:pt x="0" y="0"/>
                  </a:moveTo>
                  <a:lnTo>
                    <a:pt x="0" y="1254436"/>
                  </a:lnTo>
                  <a:lnTo>
                    <a:pt x="626440" y="626441"/>
                  </a:lnTo>
                  <a:close/>
                </a:path>
              </a:pathLst>
            </a:custGeom>
            <a:solidFill>
              <a:srgbClr val="F4879C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125" name="Freeform 15"/>
            <p:cNvSpPr>
              <a:spLocks/>
            </p:cNvSpPr>
            <p:nvPr userDrawn="1"/>
          </p:nvSpPr>
          <p:spPr bwMode="auto">
            <a:xfrm flipH="1">
              <a:off x="6403010" y="1436688"/>
              <a:ext cx="1279525" cy="1279525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806 w 806"/>
                <a:gd name="T5" fmla="*/ 0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806" y="0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rgbClr val="BDA8D1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126" name="Freeform 16"/>
            <p:cNvSpPr>
              <a:spLocks/>
            </p:cNvSpPr>
            <p:nvPr userDrawn="1"/>
          </p:nvSpPr>
          <p:spPr bwMode="auto">
            <a:xfrm flipH="1">
              <a:off x="7768260" y="2789238"/>
              <a:ext cx="1279525" cy="1279525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806 w 806"/>
                <a:gd name="T5" fmla="*/ 0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806" y="0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rgbClr val="F4879C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127" name="Freeform 17"/>
            <p:cNvSpPr>
              <a:spLocks/>
            </p:cNvSpPr>
            <p:nvPr userDrawn="1"/>
          </p:nvSpPr>
          <p:spPr bwMode="auto">
            <a:xfrm flipH="1">
              <a:off x="6403010" y="1436688"/>
              <a:ext cx="1279525" cy="1281113"/>
            </a:xfrm>
            <a:custGeom>
              <a:avLst/>
              <a:gdLst>
                <a:gd name="T0" fmla="*/ 806 w 806"/>
                <a:gd name="T1" fmla="*/ 0 h 807"/>
                <a:gd name="T2" fmla="*/ 0 w 806"/>
                <a:gd name="T3" fmla="*/ 807 h 807"/>
                <a:gd name="T4" fmla="*/ 806 w 806"/>
                <a:gd name="T5" fmla="*/ 807 h 807"/>
                <a:gd name="T6" fmla="*/ 806 w 806"/>
                <a:gd name="T7" fmla="*/ 0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806" y="0"/>
                  </a:moveTo>
                  <a:lnTo>
                    <a:pt x="0" y="807"/>
                  </a:lnTo>
                  <a:lnTo>
                    <a:pt x="806" y="807"/>
                  </a:lnTo>
                  <a:lnTo>
                    <a:pt x="806" y="0"/>
                  </a:lnTo>
                  <a:close/>
                </a:path>
              </a:pathLst>
            </a:custGeom>
            <a:solidFill>
              <a:srgbClr val="BDA8D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128" name="Freeform 18"/>
            <p:cNvSpPr>
              <a:spLocks/>
            </p:cNvSpPr>
            <p:nvPr userDrawn="1"/>
          </p:nvSpPr>
          <p:spPr bwMode="auto">
            <a:xfrm flipH="1">
              <a:off x="7768260" y="2790825"/>
              <a:ext cx="1279525" cy="1279525"/>
            </a:xfrm>
            <a:custGeom>
              <a:avLst/>
              <a:gdLst>
                <a:gd name="T0" fmla="*/ 806 w 806"/>
                <a:gd name="T1" fmla="*/ 0 h 806"/>
                <a:gd name="T2" fmla="*/ 0 w 806"/>
                <a:gd name="T3" fmla="*/ 806 h 806"/>
                <a:gd name="T4" fmla="*/ 806 w 806"/>
                <a:gd name="T5" fmla="*/ 806 h 806"/>
                <a:gd name="T6" fmla="*/ 806 w 806"/>
                <a:gd name="T7" fmla="*/ 0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0"/>
                  </a:moveTo>
                  <a:lnTo>
                    <a:pt x="0" y="806"/>
                  </a:lnTo>
                  <a:lnTo>
                    <a:pt x="806" y="806"/>
                  </a:lnTo>
                  <a:lnTo>
                    <a:pt x="806" y="0"/>
                  </a:lnTo>
                  <a:close/>
                </a:path>
              </a:pathLst>
            </a:custGeom>
            <a:solidFill>
              <a:srgbClr val="F4879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129" name="Freeform 19"/>
            <p:cNvSpPr>
              <a:spLocks/>
            </p:cNvSpPr>
            <p:nvPr userDrawn="1"/>
          </p:nvSpPr>
          <p:spPr bwMode="auto">
            <a:xfrm flipH="1">
              <a:off x="6415710" y="2790825"/>
              <a:ext cx="1279525" cy="1279525"/>
            </a:xfrm>
            <a:custGeom>
              <a:avLst/>
              <a:gdLst>
                <a:gd name="T0" fmla="*/ 0 w 806"/>
                <a:gd name="T1" fmla="*/ 806 h 806"/>
                <a:gd name="T2" fmla="*/ 806 w 806"/>
                <a:gd name="T3" fmla="*/ 0 h 806"/>
                <a:gd name="T4" fmla="*/ 0 w 806"/>
                <a:gd name="T5" fmla="*/ 0 h 806"/>
                <a:gd name="T6" fmla="*/ 0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0" y="806"/>
                  </a:moveTo>
                  <a:lnTo>
                    <a:pt x="806" y="0"/>
                  </a:lnTo>
                  <a:lnTo>
                    <a:pt x="0" y="0"/>
                  </a:lnTo>
                  <a:lnTo>
                    <a:pt x="0" y="806"/>
                  </a:lnTo>
                  <a:close/>
                </a:path>
              </a:pathLst>
            </a:custGeom>
            <a:solidFill>
              <a:srgbClr val="B81A4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130" name="Freeform 20"/>
            <p:cNvSpPr>
              <a:spLocks/>
            </p:cNvSpPr>
            <p:nvPr userDrawn="1"/>
          </p:nvSpPr>
          <p:spPr bwMode="auto">
            <a:xfrm flipH="1">
              <a:off x="7158660" y="5495925"/>
              <a:ext cx="1985340" cy="1281113"/>
            </a:xfrm>
            <a:custGeom>
              <a:avLst/>
              <a:gdLst/>
              <a:ahLst/>
              <a:cxnLst/>
              <a:rect l="l" t="t" r="r" b="b"/>
              <a:pathLst>
                <a:path w="1985340" h="1281113">
                  <a:moveTo>
                    <a:pt x="1345578" y="0"/>
                  </a:moveTo>
                  <a:lnTo>
                    <a:pt x="0" y="0"/>
                  </a:lnTo>
                  <a:lnTo>
                    <a:pt x="0" y="1281113"/>
                  </a:lnTo>
                  <a:lnTo>
                    <a:pt x="1345578" y="1281113"/>
                  </a:lnTo>
                  <a:lnTo>
                    <a:pt x="1985340" y="641350"/>
                  </a:lnTo>
                  <a:close/>
                </a:path>
              </a:pathLst>
            </a:custGeom>
            <a:solidFill>
              <a:schemeClr val="bg1">
                <a:lumMod val="75000"/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131" name="Freeform 21"/>
            <p:cNvSpPr>
              <a:spLocks/>
            </p:cNvSpPr>
            <p:nvPr userDrawn="1"/>
          </p:nvSpPr>
          <p:spPr bwMode="auto">
            <a:xfrm flipH="1">
              <a:off x="8517560" y="4155143"/>
              <a:ext cx="626440" cy="1254436"/>
            </a:xfrm>
            <a:custGeom>
              <a:avLst/>
              <a:gdLst/>
              <a:ahLst/>
              <a:cxnLst/>
              <a:rect l="l" t="t" r="r" b="b"/>
              <a:pathLst>
                <a:path w="626440" h="1254436">
                  <a:moveTo>
                    <a:pt x="0" y="0"/>
                  </a:moveTo>
                  <a:lnTo>
                    <a:pt x="0" y="1254436"/>
                  </a:lnTo>
                  <a:lnTo>
                    <a:pt x="626440" y="627995"/>
                  </a:lnTo>
                  <a:close/>
                </a:path>
              </a:pathLst>
            </a:custGeom>
            <a:solidFill>
              <a:srgbClr val="342D57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132" name="Freeform 22"/>
            <p:cNvSpPr>
              <a:spLocks/>
            </p:cNvSpPr>
            <p:nvPr userDrawn="1"/>
          </p:nvSpPr>
          <p:spPr bwMode="auto">
            <a:xfrm flipH="1">
              <a:off x="5050460" y="5495925"/>
              <a:ext cx="1281113" cy="1279525"/>
            </a:xfrm>
            <a:custGeom>
              <a:avLst/>
              <a:gdLst>
                <a:gd name="T0" fmla="*/ 0 w 807"/>
                <a:gd name="T1" fmla="*/ 806 h 806"/>
                <a:gd name="T2" fmla="*/ 807 w 807"/>
                <a:gd name="T3" fmla="*/ 0 h 806"/>
                <a:gd name="T4" fmla="*/ 0 w 807"/>
                <a:gd name="T5" fmla="*/ 0 h 806"/>
                <a:gd name="T6" fmla="*/ 0 w 807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7" h="806">
                  <a:moveTo>
                    <a:pt x="0" y="806"/>
                  </a:moveTo>
                  <a:lnTo>
                    <a:pt x="807" y="0"/>
                  </a:lnTo>
                  <a:lnTo>
                    <a:pt x="0" y="0"/>
                  </a:lnTo>
                  <a:lnTo>
                    <a:pt x="0" y="806"/>
                  </a:lnTo>
                  <a:close/>
                </a:path>
              </a:pathLst>
            </a:custGeom>
            <a:solidFill>
              <a:srgbClr val="BDA8D1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133" name="Freeform 24"/>
            <p:cNvSpPr>
              <a:spLocks/>
            </p:cNvSpPr>
            <p:nvPr userDrawn="1"/>
          </p:nvSpPr>
          <p:spPr bwMode="auto">
            <a:xfrm flipH="1">
              <a:off x="6403010" y="5495925"/>
              <a:ext cx="1279525" cy="1279525"/>
            </a:xfrm>
            <a:custGeom>
              <a:avLst/>
              <a:gdLst>
                <a:gd name="T0" fmla="*/ 0 w 806"/>
                <a:gd name="T1" fmla="*/ 806 h 806"/>
                <a:gd name="T2" fmla="*/ 806 w 806"/>
                <a:gd name="T3" fmla="*/ 0 h 806"/>
                <a:gd name="T4" fmla="*/ 806 w 806"/>
                <a:gd name="T5" fmla="*/ 806 h 806"/>
                <a:gd name="T6" fmla="*/ 0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0" y="806"/>
                  </a:moveTo>
                  <a:lnTo>
                    <a:pt x="806" y="0"/>
                  </a:lnTo>
                  <a:lnTo>
                    <a:pt x="806" y="806"/>
                  </a:lnTo>
                  <a:lnTo>
                    <a:pt x="0" y="806"/>
                  </a:lnTo>
                  <a:close/>
                </a:path>
              </a:pathLst>
            </a:custGeom>
            <a:solidFill>
              <a:schemeClr val="bg1">
                <a:lumMod val="75000"/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134" name="Freeform 25"/>
            <p:cNvSpPr>
              <a:spLocks/>
            </p:cNvSpPr>
            <p:nvPr userDrawn="1"/>
          </p:nvSpPr>
          <p:spPr bwMode="auto">
            <a:xfrm flipH="1">
              <a:off x="6403010" y="5495925"/>
              <a:ext cx="1279525" cy="1279525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806 w 806"/>
                <a:gd name="T5" fmla="*/ 0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806" y="0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135" name="Freeform 26"/>
            <p:cNvSpPr>
              <a:spLocks/>
            </p:cNvSpPr>
            <p:nvPr userDrawn="1"/>
          </p:nvSpPr>
          <p:spPr bwMode="auto">
            <a:xfrm flipH="1">
              <a:off x="6415710" y="4143375"/>
              <a:ext cx="1279525" cy="1279525"/>
            </a:xfrm>
            <a:custGeom>
              <a:avLst/>
              <a:gdLst>
                <a:gd name="T0" fmla="*/ 0 w 806"/>
                <a:gd name="T1" fmla="*/ 806 h 806"/>
                <a:gd name="T2" fmla="*/ 806 w 806"/>
                <a:gd name="T3" fmla="*/ 0 h 806"/>
                <a:gd name="T4" fmla="*/ 0 w 806"/>
                <a:gd name="T5" fmla="*/ 0 h 806"/>
                <a:gd name="T6" fmla="*/ 0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0" y="806"/>
                  </a:moveTo>
                  <a:lnTo>
                    <a:pt x="806" y="0"/>
                  </a:lnTo>
                  <a:lnTo>
                    <a:pt x="0" y="0"/>
                  </a:lnTo>
                  <a:lnTo>
                    <a:pt x="0" y="806"/>
                  </a:lnTo>
                  <a:close/>
                </a:path>
              </a:pathLst>
            </a:custGeom>
            <a:solidFill>
              <a:srgbClr val="BDA8D1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136" name="Freeform 28"/>
            <p:cNvSpPr>
              <a:spLocks/>
            </p:cNvSpPr>
            <p:nvPr userDrawn="1"/>
          </p:nvSpPr>
          <p:spPr bwMode="auto">
            <a:xfrm flipH="1">
              <a:off x="7768260" y="4143375"/>
              <a:ext cx="1279525" cy="1279525"/>
            </a:xfrm>
            <a:custGeom>
              <a:avLst/>
              <a:gdLst>
                <a:gd name="T0" fmla="*/ 0 w 806"/>
                <a:gd name="T1" fmla="*/ 806 h 806"/>
                <a:gd name="T2" fmla="*/ 806 w 806"/>
                <a:gd name="T3" fmla="*/ 0 h 806"/>
                <a:gd name="T4" fmla="*/ 806 w 806"/>
                <a:gd name="T5" fmla="*/ 806 h 806"/>
                <a:gd name="T6" fmla="*/ 0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0" y="806"/>
                  </a:moveTo>
                  <a:lnTo>
                    <a:pt x="806" y="0"/>
                  </a:lnTo>
                  <a:lnTo>
                    <a:pt x="806" y="806"/>
                  </a:lnTo>
                  <a:lnTo>
                    <a:pt x="0" y="806"/>
                  </a:lnTo>
                  <a:close/>
                </a:path>
              </a:pathLst>
            </a:custGeom>
            <a:solidFill>
              <a:srgbClr val="342D57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137" name="Freeform 29"/>
            <p:cNvSpPr>
              <a:spLocks/>
            </p:cNvSpPr>
            <p:nvPr userDrawn="1"/>
          </p:nvSpPr>
          <p:spPr bwMode="auto">
            <a:xfrm flipH="1">
              <a:off x="7768260" y="4143375"/>
              <a:ext cx="1279525" cy="1279525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806 w 806"/>
                <a:gd name="T5" fmla="*/ 0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806" y="0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rgbClr val="342D5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pic>
          <p:nvPicPr>
            <p:cNvPr id="138" name="그림 137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8100000" flipV="1">
              <a:off x="5630087" y="1977633"/>
              <a:ext cx="449020" cy="1096463"/>
            </a:xfrm>
            <a:prstGeom prst="rect">
              <a:avLst/>
            </a:prstGeom>
          </p:spPr>
        </p:pic>
        <p:sp>
          <p:nvSpPr>
            <p:cNvPr id="139" name="Freeform 12"/>
            <p:cNvSpPr>
              <a:spLocks/>
            </p:cNvSpPr>
            <p:nvPr userDrawn="1"/>
          </p:nvSpPr>
          <p:spPr bwMode="auto">
            <a:xfrm flipH="1">
              <a:off x="5048873" y="1436688"/>
              <a:ext cx="1279525" cy="1281113"/>
            </a:xfrm>
            <a:custGeom>
              <a:avLst/>
              <a:gdLst>
                <a:gd name="T0" fmla="*/ 0 w 806"/>
                <a:gd name="T1" fmla="*/ 807 h 807"/>
                <a:gd name="T2" fmla="*/ 806 w 806"/>
                <a:gd name="T3" fmla="*/ 0 h 807"/>
                <a:gd name="T4" fmla="*/ 0 w 806"/>
                <a:gd name="T5" fmla="*/ 0 h 807"/>
                <a:gd name="T6" fmla="*/ 0 w 806"/>
                <a:gd name="T7" fmla="*/ 80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807"/>
                  </a:moveTo>
                  <a:lnTo>
                    <a:pt x="806" y="0"/>
                  </a:lnTo>
                  <a:lnTo>
                    <a:pt x="0" y="0"/>
                  </a:lnTo>
                  <a:lnTo>
                    <a:pt x="0" y="807"/>
                  </a:lnTo>
                  <a:close/>
                </a:path>
              </a:pathLst>
            </a:custGeom>
            <a:solidFill>
              <a:srgbClr val="F4879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pic>
          <p:nvPicPr>
            <p:cNvPr id="140" name="그림 139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500000">
              <a:off x="5735205" y="5159789"/>
              <a:ext cx="395560" cy="1096463"/>
            </a:xfrm>
            <a:prstGeom prst="rect">
              <a:avLst/>
            </a:prstGeom>
          </p:spPr>
        </p:pic>
        <p:sp>
          <p:nvSpPr>
            <p:cNvPr id="141" name="Freeform 23"/>
            <p:cNvSpPr>
              <a:spLocks/>
            </p:cNvSpPr>
            <p:nvPr userDrawn="1"/>
          </p:nvSpPr>
          <p:spPr bwMode="auto">
            <a:xfrm flipH="1">
              <a:off x="5050460" y="5495925"/>
              <a:ext cx="1281113" cy="1279525"/>
            </a:xfrm>
            <a:custGeom>
              <a:avLst/>
              <a:gdLst>
                <a:gd name="T0" fmla="*/ 0 w 807"/>
                <a:gd name="T1" fmla="*/ 0 h 806"/>
                <a:gd name="T2" fmla="*/ 807 w 807"/>
                <a:gd name="T3" fmla="*/ 806 h 806"/>
                <a:gd name="T4" fmla="*/ 0 w 807"/>
                <a:gd name="T5" fmla="*/ 806 h 806"/>
                <a:gd name="T6" fmla="*/ 0 w 807"/>
                <a:gd name="T7" fmla="*/ 0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7" h="806">
                  <a:moveTo>
                    <a:pt x="0" y="0"/>
                  </a:moveTo>
                  <a:lnTo>
                    <a:pt x="807" y="806"/>
                  </a:lnTo>
                  <a:lnTo>
                    <a:pt x="0" y="8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5C9E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pic>
          <p:nvPicPr>
            <p:cNvPr id="142" name="그림 141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500000">
              <a:off x="7034616" y="3855032"/>
              <a:ext cx="395560" cy="1096463"/>
            </a:xfrm>
            <a:prstGeom prst="rect">
              <a:avLst/>
            </a:prstGeom>
          </p:spPr>
        </p:pic>
        <p:sp>
          <p:nvSpPr>
            <p:cNvPr id="143" name="Freeform 27"/>
            <p:cNvSpPr>
              <a:spLocks/>
            </p:cNvSpPr>
            <p:nvPr userDrawn="1"/>
          </p:nvSpPr>
          <p:spPr bwMode="auto">
            <a:xfrm flipH="1">
              <a:off x="6415710" y="4143375"/>
              <a:ext cx="1279525" cy="1279525"/>
            </a:xfrm>
            <a:custGeom>
              <a:avLst/>
              <a:gdLst>
                <a:gd name="T0" fmla="*/ 0 w 806"/>
                <a:gd name="T1" fmla="*/ 0 h 806"/>
                <a:gd name="T2" fmla="*/ 806 w 806"/>
                <a:gd name="T3" fmla="*/ 806 h 806"/>
                <a:gd name="T4" fmla="*/ 0 w 806"/>
                <a:gd name="T5" fmla="*/ 806 h 806"/>
                <a:gd name="T6" fmla="*/ 0 w 806"/>
                <a:gd name="T7" fmla="*/ 0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0" y="0"/>
                  </a:moveTo>
                  <a:lnTo>
                    <a:pt x="806" y="806"/>
                  </a:lnTo>
                  <a:lnTo>
                    <a:pt x="0" y="8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A8D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pic>
          <p:nvPicPr>
            <p:cNvPr id="144" name="그림 143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500000" flipH="1" flipV="1">
              <a:off x="6650300" y="618867"/>
              <a:ext cx="449020" cy="1096463"/>
            </a:xfrm>
            <a:prstGeom prst="rect">
              <a:avLst/>
            </a:prstGeom>
          </p:spPr>
        </p:pic>
        <p:sp>
          <p:nvSpPr>
            <p:cNvPr id="145" name="Freeform 11"/>
            <p:cNvSpPr>
              <a:spLocks/>
            </p:cNvSpPr>
            <p:nvPr userDrawn="1"/>
          </p:nvSpPr>
          <p:spPr bwMode="auto">
            <a:xfrm flipH="1">
              <a:off x="6401423" y="82550"/>
              <a:ext cx="1279525" cy="1279525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806 w 806"/>
                <a:gd name="T5" fmla="*/ 0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806" y="0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grpSp>
          <p:nvGrpSpPr>
            <p:cNvPr id="146" name="그룹 145"/>
            <p:cNvGrpSpPr/>
            <p:nvPr userDrawn="1"/>
          </p:nvGrpSpPr>
          <p:grpSpPr>
            <a:xfrm flipH="1">
              <a:off x="6401008" y="458788"/>
              <a:ext cx="369888" cy="903287"/>
              <a:chOff x="1812925" y="4535488"/>
              <a:chExt cx="369888" cy="903287"/>
            </a:xfrm>
            <a:solidFill>
              <a:schemeClr val="accent1">
                <a:lumMod val="50000"/>
              </a:schemeClr>
            </a:solidFill>
          </p:grpSpPr>
          <p:sp>
            <p:nvSpPr>
              <p:cNvPr id="155" name="Freeform 5"/>
              <p:cNvSpPr>
                <a:spLocks/>
              </p:cNvSpPr>
              <p:nvPr userDrawn="1"/>
            </p:nvSpPr>
            <p:spPr bwMode="auto">
              <a:xfrm>
                <a:off x="2027238" y="4535488"/>
                <a:ext cx="155575" cy="382588"/>
              </a:xfrm>
              <a:custGeom>
                <a:avLst/>
                <a:gdLst>
                  <a:gd name="T0" fmla="*/ 98 w 98"/>
                  <a:gd name="T1" fmla="*/ 0 h 241"/>
                  <a:gd name="T2" fmla="*/ 98 w 98"/>
                  <a:gd name="T3" fmla="*/ 0 h 241"/>
                  <a:gd name="T4" fmla="*/ 88 w 98"/>
                  <a:gd name="T5" fmla="*/ 2 h 241"/>
                  <a:gd name="T6" fmla="*/ 77 w 98"/>
                  <a:gd name="T7" fmla="*/ 7 h 241"/>
                  <a:gd name="T8" fmla="*/ 68 w 98"/>
                  <a:gd name="T9" fmla="*/ 11 h 241"/>
                  <a:gd name="T10" fmla="*/ 59 w 98"/>
                  <a:gd name="T11" fmla="*/ 16 h 241"/>
                  <a:gd name="T12" fmla="*/ 50 w 98"/>
                  <a:gd name="T13" fmla="*/ 21 h 241"/>
                  <a:gd name="T14" fmla="*/ 43 w 98"/>
                  <a:gd name="T15" fmla="*/ 28 h 241"/>
                  <a:gd name="T16" fmla="*/ 35 w 98"/>
                  <a:gd name="T17" fmla="*/ 35 h 241"/>
                  <a:gd name="T18" fmla="*/ 28 w 98"/>
                  <a:gd name="T19" fmla="*/ 42 h 241"/>
                  <a:gd name="T20" fmla="*/ 22 w 98"/>
                  <a:gd name="T21" fmla="*/ 51 h 241"/>
                  <a:gd name="T22" fmla="*/ 17 w 98"/>
                  <a:gd name="T23" fmla="*/ 60 h 241"/>
                  <a:gd name="T24" fmla="*/ 11 w 98"/>
                  <a:gd name="T25" fmla="*/ 68 h 241"/>
                  <a:gd name="T26" fmla="*/ 7 w 98"/>
                  <a:gd name="T27" fmla="*/ 79 h 241"/>
                  <a:gd name="T28" fmla="*/ 4 w 98"/>
                  <a:gd name="T29" fmla="*/ 88 h 241"/>
                  <a:gd name="T30" fmla="*/ 2 w 98"/>
                  <a:gd name="T31" fmla="*/ 99 h 241"/>
                  <a:gd name="T32" fmla="*/ 1 w 98"/>
                  <a:gd name="T33" fmla="*/ 109 h 241"/>
                  <a:gd name="T34" fmla="*/ 0 w 98"/>
                  <a:gd name="T35" fmla="*/ 121 h 241"/>
                  <a:gd name="T36" fmla="*/ 0 w 98"/>
                  <a:gd name="T37" fmla="*/ 121 h 241"/>
                  <a:gd name="T38" fmla="*/ 1 w 98"/>
                  <a:gd name="T39" fmla="*/ 131 h 241"/>
                  <a:gd name="T40" fmla="*/ 2 w 98"/>
                  <a:gd name="T41" fmla="*/ 143 h 241"/>
                  <a:gd name="T42" fmla="*/ 4 w 98"/>
                  <a:gd name="T43" fmla="*/ 153 h 241"/>
                  <a:gd name="T44" fmla="*/ 7 w 98"/>
                  <a:gd name="T45" fmla="*/ 162 h 241"/>
                  <a:gd name="T46" fmla="*/ 11 w 98"/>
                  <a:gd name="T47" fmla="*/ 172 h 241"/>
                  <a:gd name="T48" fmla="*/ 17 w 98"/>
                  <a:gd name="T49" fmla="*/ 181 h 241"/>
                  <a:gd name="T50" fmla="*/ 22 w 98"/>
                  <a:gd name="T51" fmla="*/ 191 h 241"/>
                  <a:gd name="T52" fmla="*/ 28 w 98"/>
                  <a:gd name="T53" fmla="*/ 199 h 241"/>
                  <a:gd name="T54" fmla="*/ 35 w 98"/>
                  <a:gd name="T55" fmla="*/ 206 h 241"/>
                  <a:gd name="T56" fmla="*/ 43 w 98"/>
                  <a:gd name="T57" fmla="*/ 214 h 241"/>
                  <a:gd name="T58" fmla="*/ 50 w 98"/>
                  <a:gd name="T59" fmla="*/ 220 h 241"/>
                  <a:gd name="T60" fmla="*/ 59 w 98"/>
                  <a:gd name="T61" fmla="*/ 225 h 241"/>
                  <a:gd name="T62" fmla="*/ 68 w 98"/>
                  <a:gd name="T63" fmla="*/ 230 h 241"/>
                  <a:gd name="T64" fmla="*/ 77 w 98"/>
                  <a:gd name="T65" fmla="*/ 235 h 241"/>
                  <a:gd name="T66" fmla="*/ 88 w 98"/>
                  <a:gd name="T67" fmla="*/ 238 h 241"/>
                  <a:gd name="T68" fmla="*/ 98 w 98"/>
                  <a:gd name="T69" fmla="*/ 241 h 241"/>
                  <a:gd name="T70" fmla="*/ 98 w 98"/>
                  <a:gd name="T71" fmla="*/ 0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98" h="241">
                    <a:moveTo>
                      <a:pt x="98" y="0"/>
                    </a:moveTo>
                    <a:lnTo>
                      <a:pt x="98" y="0"/>
                    </a:lnTo>
                    <a:lnTo>
                      <a:pt x="88" y="2"/>
                    </a:lnTo>
                    <a:lnTo>
                      <a:pt x="77" y="7"/>
                    </a:lnTo>
                    <a:lnTo>
                      <a:pt x="68" y="11"/>
                    </a:lnTo>
                    <a:lnTo>
                      <a:pt x="59" y="16"/>
                    </a:lnTo>
                    <a:lnTo>
                      <a:pt x="50" y="21"/>
                    </a:lnTo>
                    <a:lnTo>
                      <a:pt x="43" y="28"/>
                    </a:lnTo>
                    <a:lnTo>
                      <a:pt x="35" y="35"/>
                    </a:lnTo>
                    <a:lnTo>
                      <a:pt x="28" y="42"/>
                    </a:lnTo>
                    <a:lnTo>
                      <a:pt x="22" y="51"/>
                    </a:lnTo>
                    <a:lnTo>
                      <a:pt x="17" y="60"/>
                    </a:lnTo>
                    <a:lnTo>
                      <a:pt x="11" y="68"/>
                    </a:lnTo>
                    <a:lnTo>
                      <a:pt x="7" y="79"/>
                    </a:lnTo>
                    <a:lnTo>
                      <a:pt x="4" y="88"/>
                    </a:lnTo>
                    <a:lnTo>
                      <a:pt x="2" y="99"/>
                    </a:lnTo>
                    <a:lnTo>
                      <a:pt x="1" y="109"/>
                    </a:lnTo>
                    <a:lnTo>
                      <a:pt x="0" y="121"/>
                    </a:lnTo>
                    <a:lnTo>
                      <a:pt x="0" y="121"/>
                    </a:lnTo>
                    <a:lnTo>
                      <a:pt x="1" y="131"/>
                    </a:lnTo>
                    <a:lnTo>
                      <a:pt x="2" y="143"/>
                    </a:lnTo>
                    <a:lnTo>
                      <a:pt x="4" y="153"/>
                    </a:lnTo>
                    <a:lnTo>
                      <a:pt x="7" y="162"/>
                    </a:lnTo>
                    <a:lnTo>
                      <a:pt x="11" y="172"/>
                    </a:lnTo>
                    <a:lnTo>
                      <a:pt x="17" y="181"/>
                    </a:lnTo>
                    <a:lnTo>
                      <a:pt x="22" y="191"/>
                    </a:lnTo>
                    <a:lnTo>
                      <a:pt x="28" y="199"/>
                    </a:lnTo>
                    <a:lnTo>
                      <a:pt x="35" y="206"/>
                    </a:lnTo>
                    <a:lnTo>
                      <a:pt x="43" y="214"/>
                    </a:lnTo>
                    <a:lnTo>
                      <a:pt x="50" y="220"/>
                    </a:lnTo>
                    <a:lnTo>
                      <a:pt x="59" y="225"/>
                    </a:lnTo>
                    <a:lnTo>
                      <a:pt x="68" y="230"/>
                    </a:lnTo>
                    <a:lnTo>
                      <a:pt x="77" y="235"/>
                    </a:lnTo>
                    <a:lnTo>
                      <a:pt x="88" y="238"/>
                    </a:lnTo>
                    <a:lnTo>
                      <a:pt x="98" y="241"/>
                    </a:lnTo>
                    <a:lnTo>
                      <a:pt x="98" y="0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  <a:alpha val="3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ko-KR" altLang="en-US" sz="2400"/>
              </a:p>
            </p:txBody>
          </p:sp>
          <p:sp>
            <p:nvSpPr>
              <p:cNvPr id="156" name="Freeform 7"/>
              <p:cNvSpPr>
                <a:spLocks/>
              </p:cNvSpPr>
              <p:nvPr userDrawn="1"/>
            </p:nvSpPr>
            <p:spPr bwMode="auto">
              <a:xfrm>
                <a:off x="1812925" y="4949825"/>
                <a:ext cx="369888" cy="488950"/>
              </a:xfrm>
              <a:custGeom>
                <a:avLst/>
                <a:gdLst>
                  <a:gd name="T0" fmla="*/ 203 w 233"/>
                  <a:gd name="T1" fmla="*/ 0 h 308"/>
                  <a:gd name="T2" fmla="*/ 203 w 233"/>
                  <a:gd name="T3" fmla="*/ 0 h 308"/>
                  <a:gd name="T4" fmla="*/ 182 w 233"/>
                  <a:gd name="T5" fmla="*/ 0 h 308"/>
                  <a:gd name="T6" fmla="*/ 157 w 233"/>
                  <a:gd name="T7" fmla="*/ 2 h 308"/>
                  <a:gd name="T8" fmla="*/ 129 w 233"/>
                  <a:gd name="T9" fmla="*/ 6 h 308"/>
                  <a:gd name="T10" fmla="*/ 114 w 233"/>
                  <a:gd name="T11" fmla="*/ 8 h 308"/>
                  <a:gd name="T12" fmla="*/ 99 w 233"/>
                  <a:gd name="T13" fmla="*/ 12 h 308"/>
                  <a:gd name="T14" fmla="*/ 85 w 233"/>
                  <a:gd name="T15" fmla="*/ 16 h 308"/>
                  <a:gd name="T16" fmla="*/ 70 w 233"/>
                  <a:gd name="T17" fmla="*/ 22 h 308"/>
                  <a:gd name="T18" fmla="*/ 56 w 233"/>
                  <a:gd name="T19" fmla="*/ 28 h 308"/>
                  <a:gd name="T20" fmla="*/ 43 w 233"/>
                  <a:gd name="T21" fmla="*/ 35 h 308"/>
                  <a:gd name="T22" fmla="*/ 30 w 233"/>
                  <a:gd name="T23" fmla="*/ 44 h 308"/>
                  <a:gd name="T24" fmla="*/ 19 w 233"/>
                  <a:gd name="T25" fmla="*/ 53 h 308"/>
                  <a:gd name="T26" fmla="*/ 9 w 233"/>
                  <a:gd name="T27" fmla="*/ 63 h 308"/>
                  <a:gd name="T28" fmla="*/ 0 w 233"/>
                  <a:gd name="T29" fmla="*/ 76 h 308"/>
                  <a:gd name="T30" fmla="*/ 233 w 233"/>
                  <a:gd name="T31" fmla="*/ 308 h 308"/>
                  <a:gd name="T32" fmla="*/ 233 w 233"/>
                  <a:gd name="T33" fmla="*/ 1 h 308"/>
                  <a:gd name="T34" fmla="*/ 225 w 233"/>
                  <a:gd name="T35" fmla="*/ 1 h 308"/>
                  <a:gd name="T36" fmla="*/ 225 w 233"/>
                  <a:gd name="T37" fmla="*/ 1 h 308"/>
                  <a:gd name="T38" fmla="*/ 203 w 233"/>
                  <a:gd name="T39" fmla="*/ 0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33" h="308">
                    <a:moveTo>
                      <a:pt x="203" y="0"/>
                    </a:moveTo>
                    <a:lnTo>
                      <a:pt x="203" y="0"/>
                    </a:lnTo>
                    <a:lnTo>
                      <a:pt x="182" y="0"/>
                    </a:lnTo>
                    <a:lnTo>
                      <a:pt x="157" y="2"/>
                    </a:lnTo>
                    <a:lnTo>
                      <a:pt x="129" y="6"/>
                    </a:lnTo>
                    <a:lnTo>
                      <a:pt x="114" y="8"/>
                    </a:lnTo>
                    <a:lnTo>
                      <a:pt x="99" y="12"/>
                    </a:lnTo>
                    <a:lnTo>
                      <a:pt x="85" y="16"/>
                    </a:lnTo>
                    <a:lnTo>
                      <a:pt x="70" y="22"/>
                    </a:lnTo>
                    <a:lnTo>
                      <a:pt x="56" y="28"/>
                    </a:lnTo>
                    <a:lnTo>
                      <a:pt x="43" y="35"/>
                    </a:lnTo>
                    <a:lnTo>
                      <a:pt x="30" y="44"/>
                    </a:lnTo>
                    <a:lnTo>
                      <a:pt x="19" y="53"/>
                    </a:lnTo>
                    <a:lnTo>
                      <a:pt x="9" y="63"/>
                    </a:lnTo>
                    <a:lnTo>
                      <a:pt x="0" y="76"/>
                    </a:lnTo>
                    <a:lnTo>
                      <a:pt x="233" y="308"/>
                    </a:lnTo>
                    <a:lnTo>
                      <a:pt x="233" y="1"/>
                    </a:lnTo>
                    <a:lnTo>
                      <a:pt x="225" y="1"/>
                    </a:lnTo>
                    <a:lnTo>
                      <a:pt x="225" y="1"/>
                    </a:lnTo>
                    <a:lnTo>
                      <a:pt x="203" y="0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  <a:alpha val="3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ko-KR" altLang="en-US" sz="2400"/>
              </a:p>
            </p:txBody>
          </p:sp>
        </p:grpSp>
        <p:sp>
          <p:nvSpPr>
            <p:cNvPr id="147" name="Freeform 38"/>
            <p:cNvSpPr>
              <a:spLocks/>
            </p:cNvSpPr>
            <p:nvPr userDrawn="1"/>
          </p:nvSpPr>
          <p:spPr bwMode="auto">
            <a:xfrm>
              <a:off x="7095160" y="4305797"/>
              <a:ext cx="600075" cy="874713"/>
            </a:xfrm>
            <a:custGeom>
              <a:avLst/>
              <a:gdLst>
                <a:gd name="T0" fmla="*/ 326 w 378"/>
                <a:gd name="T1" fmla="*/ 0 h 551"/>
                <a:gd name="T2" fmla="*/ 286 w 378"/>
                <a:gd name="T3" fmla="*/ 3 h 551"/>
                <a:gd name="T4" fmla="*/ 93 w 378"/>
                <a:gd name="T5" fmla="*/ 198 h 551"/>
                <a:gd name="T6" fmla="*/ 89 w 378"/>
                <a:gd name="T7" fmla="*/ 237 h 551"/>
                <a:gd name="T8" fmla="*/ 90 w 378"/>
                <a:gd name="T9" fmla="*/ 253 h 551"/>
                <a:gd name="T10" fmla="*/ 94 w 378"/>
                <a:gd name="T11" fmla="*/ 283 h 551"/>
                <a:gd name="T12" fmla="*/ 101 w 378"/>
                <a:gd name="T13" fmla="*/ 313 h 551"/>
                <a:gd name="T14" fmla="*/ 113 w 378"/>
                <a:gd name="T15" fmla="*/ 340 h 551"/>
                <a:gd name="T16" fmla="*/ 15 w 378"/>
                <a:gd name="T17" fmla="*/ 458 h 551"/>
                <a:gd name="T18" fmla="*/ 9 w 378"/>
                <a:gd name="T19" fmla="*/ 466 h 551"/>
                <a:gd name="T20" fmla="*/ 1 w 378"/>
                <a:gd name="T21" fmla="*/ 486 h 551"/>
                <a:gd name="T22" fmla="*/ 1 w 378"/>
                <a:gd name="T23" fmla="*/ 507 h 551"/>
                <a:gd name="T24" fmla="*/ 9 w 378"/>
                <a:gd name="T25" fmla="*/ 526 h 551"/>
                <a:gd name="T26" fmla="*/ 15 w 378"/>
                <a:gd name="T27" fmla="*/ 535 h 551"/>
                <a:gd name="T28" fmla="*/ 34 w 378"/>
                <a:gd name="T29" fmla="*/ 547 h 551"/>
                <a:gd name="T30" fmla="*/ 54 w 378"/>
                <a:gd name="T31" fmla="*/ 551 h 551"/>
                <a:gd name="T32" fmla="*/ 65 w 378"/>
                <a:gd name="T33" fmla="*/ 550 h 551"/>
                <a:gd name="T34" fmla="*/ 84 w 378"/>
                <a:gd name="T35" fmla="*/ 542 h 551"/>
                <a:gd name="T36" fmla="*/ 194 w 378"/>
                <a:gd name="T37" fmla="*/ 434 h 551"/>
                <a:gd name="T38" fmla="*/ 209 w 378"/>
                <a:gd name="T39" fmla="*/ 443 h 551"/>
                <a:gd name="T40" fmla="*/ 239 w 378"/>
                <a:gd name="T41" fmla="*/ 458 h 551"/>
                <a:gd name="T42" fmla="*/ 273 w 378"/>
                <a:gd name="T43" fmla="*/ 468 h 551"/>
                <a:gd name="T44" fmla="*/ 308 w 378"/>
                <a:gd name="T45" fmla="*/ 474 h 551"/>
                <a:gd name="T46" fmla="*/ 326 w 378"/>
                <a:gd name="T47" fmla="*/ 475 h 551"/>
                <a:gd name="T48" fmla="*/ 353 w 378"/>
                <a:gd name="T49" fmla="*/ 473 h 551"/>
                <a:gd name="T50" fmla="*/ 378 w 378"/>
                <a:gd name="T51" fmla="*/ 468 h 551"/>
                <a:gd name="T52" fmla="*/ 378 w 378"/>
                <a:gd name="T53" fmla="*/ 393 h 551"/>
                <a:gd name="T54" fmla="*/ 353 w 378"/>
                <a:gd name="T55" fmla="*/ 399 h 551"/>
                <a:gd name="T56" fmla="*/ 326 w 378"/>
                <a:gd name="T57" fmla="*/ 401 h 551"/>
                <a:gd name="T58" fmla="*/ 309 w 378"/>
                <a:gd name="T59" fmla="*/ 400 h 551"/>
                <a:gd name="T60" fmla="*/ 278 w 378"/>
                <a:gd name="T61" fmla="*/ 394 h 551"/>
                <a:gd name="T62" fmla="*/ 249 w 378"/>
                <a:gd name="T63" fmla="*/ 382 h 551"/>
                <a:gd name="T64" fmla="*/ 221 w 378"/>
                <a:gd name="T65" fmla="*/ 364 h 551"/>
                <a:gd name="T66" fmla="*/ 199 w 378"/>
                <a:gd name="T67" fmla="*/ 342 h 551"/>
                <a:gd name="T68" fmla="*/ 182 w 378"/>
                <a:gd name="T69" fmla="*/ 316 h 551"/>
                <a:gd name="T70" fmla="*/ 169 w 378"/>
                <a:gd name="T71" fmla="*/ 285 h 551"/>
                <a:gd name="T72" fmla="*/ 163 w 378"/>
                <a:gd name="T73" fmla="*/ 254 h 551"/>
                <a:gd name="T74" fmla="*/ 162 w 378"/>
                <a:gd name="T75" fmla="*/ 237 h 551"/>
                <a:gd name="T76" fmla="*/ 165 w 378"/>
                <a:gd name="T77" fmla="*/ 204 h 551"/>
                <a:gd name="T78" fmla="*/ 175 w 378"/>
                <a:gd name="T79" fmla="*/ 174 h 551"/>
                <a:gd name="T80" fmla="*/ 190 w 378"/>
                <a:gd name="T81" fmla="*/ 145 h 551"/>
                <a:gd name="T82" fmla="*/ 210 w 378"/>
                <a:gd name="T83" fmla="*/ 121 h 551"/>
                <a:gd name="T84" fmla="*/ 235 w 378"/>
                <a:gd name="T85" fmla="*/ 101 h 551"/>
                <a:gd name="T86" fmla="*/ 262 w 378"/>
                <a:gd name="T87" fmla="*/ 86 h 551"/>
                <a:gd name="T88" fmla="*/ 294 w 378"/>
                <a:gd name="T89" fmla="*/ 76 h 551"/>
                <a:gd name="T90" fmla="*/ 326 w 378"/>
                <a:gd name="T91" fmla="*/ 73 h 551"/>
                <a:gd name="T92" fmla="*/ 340 w 378"/>
                <a:gd name="T93" fmla="*/ 73 h 551"/>
                <a:gd name="T94" fmla="*/ 366 w 378"/>
                <a:gd name="T95" fmla="*/ 77 h 551"/>
                <a:gd name="T96" fmla="*/ 378 w 378"/>
                <a:gd name="T97" fmla="*/ 5 h 551"/>
                <a:gd name="T98" fmla="*/ 366 w 378"/>
                <a:gd name="T99" fmla="*/ 3 h 551"/>
                <a:gd name="T100" fmla="*/ 340 w 378"/>
                <a:gd name="T101" fmla="*/ 0 h 5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78" h="551">
                  <a:moveTo>
                    <a:pt x="326" y="0"/>
                  </a:moveTo>
                  <a:lnTo>
                    <a:pt x="326" y="0"/>
                  </a:lnTo>
                  <a:lnTo>
                    <a:pt x="306" y="1"/>
                  </a:lnTo>
                  <a:lnTo>
                    <a:pt x="286" y="3"/>
                  </a:lnTo>
                  <a:lnTo>
                    <a:pt x="93" y="198"/>
                  </a:lnTo>
                  <a:lnTo>
                    <a:pt x="93" y="198"/>
                  </a:lnTo>
                  <a:lnTo>
                    <a:pt x="90" y="216"/>
                  </a:lnTo>
                  <a:lnTo>
                    <a:pt x="89" y="237"/>
                  </a:lnTo>
                  <a:lnTo>
                    <a:pt x="89" y="237"/>
                  </a:lnTo>
                  <a:lnTo>
                    <a:pt x="90" y="253"/>
                  </a:lnTo>
                  <a:lnTo>
                    <a:pt x="91" y="269"/>
                  </a:lnTo>
                  <a:lnTo>
                    <a:pt x="94" y="283"/>
                  </a:lnTo>
                  <a:lnTo>
                    <a:pt x="97" y="298"/>
                  </a:lnTo>
                  <a:lnTo>
                    <a:pt x="101" y="313"/>
                  </a:lnTo>
                  <a:lnTo>
                    <a:pt x="106" y="326"/>
                  </a:lnTo>
                  <a:lnTo>
                    <a:pt x="113" y="340"/>
                  </a:lnTo>
                  <a:lnTo>
                    <a:pt x="120" y="353"/>
                  </a:lnTo>
                  <a:lnTo>
                    <a:pt x="15" y="458"/>
                  </a:lnTo>
                  <a:lnTo>
                    <a:pt x="15" y="458"/>
                  </a:lnTo>
                  <a:lnTo>
                    <a:pt x="9" y="466"/>
                  </a:lnTo>
                  <a:lnTo>
                    <a:pt x="4" y="476"/>
                  </a:lnTo>
                  <a:lnTo>
                    <a:pt x="1" y="486"/>
                  </a:lnTo>
                  <a:lnTo>
                    <a:pt x="0" y="497"/>
                  </a:lnTo>
                  <a:lnTo>
                    <a:pt x="1" y="507"/>
                  </a:lnTo>
                  <a:lnTo>
                    <a:pt x="4" y="516"/>
                  </a:lnTo>
                  <a:lnTo>
                    <a:pt x="9" y="526"/>
                  </a:lnTo>
                  <a:lnTo>
                    <a:pt x="15" y="535"/>
                  </a:lnTo>
                  <a:lnTo>
                    <a:pt x="15" y="535"/>
                  </a:lnTo>
                  <a:lnTo>
                    <a:pt x="24" y="542"/>
                  </a:lnTo>
                  <a:lnTo>
                    <a:pt x="34" y="547"/>
                  </a:lnTo>
                  <a:lnTo>
                    <a:pt x="44" y="550"/>
                  </a:lnTo>
                  <a:lnTo>
                    <a:pt x="54" y="551"/>
                  </a:lnTo>
                  <a:lnTo>
                    <a:pt x="54" y="551"/>
                  </a:lnTo>
                  <a:lnTo>
                    <a:pt x="65" y="550"/>
                  </a:lnTo>
                  <a:lnTo>
                    <a:pt x="75" y="547"/>
                  </a:lnTo>
                  <a:lnTo>
                    <a:pt x="84" y="542"/>
                  </a:lnTo>
                  <a:lnTo>
                    <a:pt x="93" y="535"/>
                  </a:lnTo>
                  <a:lnTo>
                    <a:pt x="194" y="434"/>
                  </a:lnTo>
                  <a:lnTo>
                    <a:pt x="194" y="434"/>
                  </a:lnTo>
                  <a:lnTo>
                    <a:pt x="209" y="443"/>
                  </a:lnTo>
                  <a:lnTo>
                    <a:pt x="224" y="451"/>
                  </a:lnTo>
                  <a:lnTo>
                    <a:pt x="239" y="458"/>
                  </a:lnTo>
                  <a:lnTo>
                    <a:pt x="256" y="463"/>
                  </a:lnTo>
                  <a:lnTo>
                    <a:pt x="273" y="468"/>
                  </a:lnTo>
                  <a:lnTo>
                    <a:pt x="290" y="472"/>
                  </a:lnTo>
                  <a:lnTo>
                    <a:pt x="308" y="474"/>
                  </a:lnTo>
                  <a:lnTo>
                    <a:pt x="326" y="475"/>
                  </a:lnTo>
                  <a:lnTo>
                    <a:pt x="326" y="475"/>
                  </a:lnTo>
                  <a:lnTo>
                    <a:pt x="340" y="474"/>
                  </a:lnTo>
                  <a:lnTo>
                    <a:pt x="353" y="473"/>
                  </a:lnTo>
                  <a:lnTo>
                    <a:pt x="366" y="470"/>
                  </a:lnTo>
                  <a:lnTo>
                    <a:pt x="378" y="468"/>
                  </a:lnTo>
                  <a:lnTo>
                    <a:pt x="378" y="393"/>
                  </a:lnTo>
                  <a:lnTo>
                    <a:pt x="378" y="393"/>
                  </a:lnTo>
                  <a:lnTo>
                    <a:pt x="366" y="396"/>
                  </a:lnTo>
                  <a:lnTo>
                    <a:pt x="353" y="399"/>
                  </a:lnTo>
                  <a:lnTo>
                    <a:pt x="340" y="400"/>
                  </a:lnTo>
                  <a:lnTo>
                    <a:pt x="326" y="401"/>
                  </a:lnTo>
                  <a:lnTo>
                    <a:pt x="326" y="401"/>
                  </a:lnTo>
                  <a:lnTo>
                    <a:pt x="309" y="400"/>
                  </a:lnTo>
                  <a:lnTo>
                    <a:pt x="294" y="398"/>
                  </a:lnTo>
                  <a:lnTo>
                    <a:pt x="278" y="394"/>
                  </a:lnTo>
                  <a:lnTo>
                    <a:pt x="262" y="388"/>
                  </a:lnTo>
                  <a:lnTo>
                    <a:pt x="249" y="382"/>
                  </a:lnTo>
                  <a:lnTo>
                    <a:pt x="235" y="373"/>
                  </a:lnTo>
                  <a:lnTo>
                    <a:pt x="221" y="364"/>
                  </a:lnTo>
                  <a:lnTo>
                    <a:pt x="210" y="353"/>
                  </a:lnTo>
                  <a:lnTo>
                    <a:pt x="199" y="342"/>
                  </a:lnTo>
                  <a:lnTo>
                    <a:pt x="190" y="329"/>
                  </a:lnTo>
                  <a:lnTo>
                    <a:pt x="182" y="316"/>
                  </a:lnTo>
                  <a:lnTo>
                    <a:pt x="175" y="301"/>
                  </a:lnTo>
                  <a:lnTo>
                    <a:pt x="169" y="285"/>
                  </a:lnTo>
                  <a:lnTo>
                    <a:pt x="165" y="270"/>
                  </a:lnTo>
                  <a:lnTo>
                    <a:pt x="163" y="254"/>
                  </a:lnTo>
                  <a:lnTo>
                    <a:pt x="162" y="237"/>
                  </a:lnTo>
                  <a:lnTo>
                    <a:pt x="162" y="237"/>
                  </a:lnTo>
                  <a:lnTo>
                    <a:pt x="163" y="221"/>
                  </a:lnTo>
                  <a:lnTo>
                    <a:pt x="165" y="204"/>
                  </a:lnTo>
                  <a:lnTo>
                    <a:pt x="169" y="188"/>
                  </a:lnTo>
                  <a:lnTo>
                    <a:pt x="175" y="174"/>
                  </a:lnTo>
                  <a:lnTo>
                    <a:pt x="182" y="159"/>
                  </a:lnTo>
                  <a:lnTo>
                    <a:pt x="190" y="145"/>
                  </a:lnTo>
                  <a:lnTo>
                    <a:pt x="199" y="133"/>
                  </a:lnTo>
                  <a:lnTo>
                    <a:pt x="210" y="121"/>
                  </a:lnTo>
                  <a:lnTo>
                    <a:pt x="221" y="111"/>
                  </a:lnTo>
                  <a:lnTo>
                    <a:pt x="235" y="101"/>
                  </a:lnTo>
                  <a:lnTo>
                    <a:pt x="249" y="93"/>
                  </a:lnTo>
                  <a:lnTo>
                    <a:pt x="262" y="86"/>
                  </a:lnTo>
                  <a:lnTo>
                    <a:pt x="278" y="81"/>
                  </a:lnTo>
                  <a:lnTo>
                    <a:pt x="294" y="76"/>
                  </a:lnTo>
                  <a:lnTo>
                    <a:pt x="309" y="74"/>
                  </a:lnTo>
                  <a:lnTo>
                    <a:pt x="326" y="73"/>
                  </a:lnTo>
                  <a:lnTo>
                    <a:pt x="326" y="73"/>
                  </a:lnTo>
                  <a:lnTo>
                    <a:pt x="340" y="73"/>
                  </a:lnTo>
                  <a:lnTo>
                    <a:pt x="353" y="75"/>
                  </a:lnTo>
                  <a:lnTo>
                    <a:pt x="366" y="77"/>
                  </a:lnTo>
                  <a:lnTo>
                    <a:pt x="378" y="82"/>
                  </a:lnTo>
                  <a:lnTo>
                    <a:pt x="378" y="5"/>
                  </a:lnTo>
                  <a:lnTo>
                    <a:pt x="378" y="5"/>
                  </a:lnTo>
                  <a:lnTo>
                    <a:pt x="366" y="3"/>
                  </a:lnTo>
                  <a:lnTo>
                    <a:pt x="353" y="1"/>
                  </a:lnTo>
                  <a:lnTo>
                    <a:pt x="340" y="0"/>
                  </a:lnTo>
                  <a:lnTo>
                    <a:pt x="326" y="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  <a:alpha val="3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148" name="Freeform 42"/>
            <p:cNvSpPr>
              <a:spLocks/>
            </p:cNvSpPr>
            <p:nvPr userDrawn="1"/>
          </p:nvSpPr>
          <p:spPr bwMode="auto">
            <a:xfrm flipH="1">
              <a:off x="7768260" y="3072276"/>
              <a:ext cx="258763" cy="884238"/>
            </a:xfrm>
            <a:custGeom>
              <a:avLst/>
              <a:gdLst>
                <a:gd name="T0" fmla="*/ 74 w 163"/>
                <a:gd name="T1" fmla="*/ 186 h 557"/>
                <a:gd name="T2" fmla="*/ 76 w 163"/>
                <a:gd name="T3" fmla="*/ 166 h 557"/>
                <a:gd name="T4" fmla="*/ 82 w 163"/>
                <a:gd name="T5" fmla="*/ 147 h 557"/>
                <a:gd name="T6" fmla="*/ 89 w 163"/>
                <a:gd name="T7" fmla="*/ 129 h 557"/>
                <a:gd name="T8" fmla="*/ 100 w 163"/>
                <a:gd name="T9" fmla="*/ 115 h 557"/>
                <a:gd name="T10" fmla="*/ 113 w 163"/>
                <a:gd name="T11" fmla="*/ 101 h 557"/>
                <a:gd name="T12" fmla="*/ 128 w 163"/>
                <a:gd name="T13" fmla="*/ 90 h 557"/>
                <a:gd name="T14" fmla="*/ 145 w 163"/>
                <a:gd name="T15" fmla="*/ 81 h 557"/>
                <a:gd name="T16" fmla="*/ 163 w 163"/>
                <a:gd name="T17" fmla="*/ 76 h 557"/>
                <a:gd name="T18" fmla="*/ 163 w 163"/>
                <a:gd name="T19" fmla="*/ 0 h 557"/>
                <a:gd name="T20" fmla="*/ 130 w 163"/>
                <a:gd name="T21" fmla="*/ 7 h 557"/>
                <a:gd name="T22" fmla="*/ 99 w 163"/>
                <a:gd name="T23" fmla="*/ 21 h 557"/>
                <a:gd name="T24" fmla="*/ 71 w 163"/>
                <a:gd name="T25" fmla="*/ 38 h 557"/>
                <a:gd name="T26" fmla="*/ 47 w 163"/>
                <a:gd name="T27" fmla="*/ 61 h 557"/>
                <a:gd name="T28" fmla="*/ 27 w 163"/>
                <a:gd name="T29" fmla="*/ 88 h 557"/>
                <a:gd name="T30" fmla="*/ 13 w 163"/>
                <a:gd name="T31" fmla="*/ 118 h 557"/>
                <a:gd name="T32" fmla="*/ 3 w 163"/>
                <a:gd name="T33" fmla="*/ 150 h 557"/>
                <a:gd name="T34" fmla="*/ 0 w 163"/>
                <a:gd name="T35" fmla="*/ 186 h 557"/>
                <a:gd name="T36" fmla="*/ 1 w 163"/>
                <a:gd name="T37" fmla="*/ 202 h 557"/>
                <a:gd name="T38" fmla="*/ 10 w 163"/>
                <a:gd name="T39" fmla="*/ 242 h 557"/>
                <a:gd name="T40" fmla="*/ 27 w 163"/>
                <a:gd name="T41" fmla="*/ 289 h 557"/>
                <a:gd name="T42" fmla="*/ 63 w 163"/>
                <a:gd name="T43" fmla="*/ 369 h 557"/>
                <a:gd name="T44" fmla="*/ 116 w 163"/>
                <a:gd name="T45" fmla="*/ 473 h 557"/>
                <a:gd name="T46" fmla="*/ 163 w 163"/>
                <a:gd name="T47" fmla="*/ 557 h 557"/>
                <a:gd name="T48" fmla="*/ 163 w 163"/>
                <a:gd name="T49" fmla="*/ 295 h 557"/>
                <a:gd name="T50" fmla="*/ 145 w 163"/>
                <a:gd name="T51" fmla="*/ 289 h 557"/>
                <a:gd name="T52" fmla="*/ 128 w 163"/>
                <a:gd name="T53" fmla="*/ 281 h 557"/>
                <a:gd name="T54" fmla="*/ 113 w 163"/>
                <a:gd name="T55" fmla="*/ 270 h 557"/>
                <a:gd name="T56" fmla="*/ 100 w 163"/>
                <a:gd name="T57" fmla="*/ 257 h 557"/>
                <a:gd name="T58" fmla="*/ 89 w 163"/>
                <a:gd name="T59" fmla="*/ 241 h 557"/>
                <a:gd name="T60" fmla="*/ 82 w 163"/>
                <a:gd name="T61" fmla="*/ 224 h 557"/>
                <a:gd name="T62" fmla="*/ 76 w 163"/>
                <a:gd name="T63" fmla="*/ 205 h 557"/>
                <a:gd name="T64" fmla="*/ 74 w 163"/>
                <a:gd name="T65" fmla="*/ 186 h 5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63" h="557">
                  <a:moveTo>
                    <a:pt x="74" y="186"/>
                  </a:moveTo>
                  <a:lnTo>
                    <a:pt x="74" y="186"/>
                  </a:lnTo>
                  <a:lnTo>
                    <a:pt x="75" y="175"/>
                  </a:lnTo>
                  <a:lnTo>
                    <a:pt x="76" y="166"/>
                  </a:lnTo>
                  <a:lnTo>
                    <a:pt x="78" y="157"/>
                  </a:lnTo>
                  <a:lnTo>
                    <a:pt x="82" y="147"/>
                  </a:lnTo>
                  <a:lnTo>
                    <a:pt x="85" y="138"/>
                  </a:lnTo>
                  <a:lnTo>
                    <a:pt x="89" y="129"/>
                  </a:lnTo>
                  <a:lnTo>
                    <a:pt x="94" y="122"/>
                  </a:lnTo>
                  <a:lnTo>
                    <a:pt x="100" y="115"/>
                  </a:lnTo>
                  <a:lnTo>
                    <a:pt x="107" y="108"/>
                  </a:lnTo>
                  <a:lnTo>
                    <a:pt x="113" y="101"/>
                  </a:lnTo>
                  <a:lnTo>
                    <a:pt x="120" y="95"/>
                  </a:lnTo>
                  <a:lnTo>
                    <a:pt x="128" y="90"/>
                  </a:lnTo>
                  <a:lnTo>
                    <a:pt x="136" y="86"/>
                  </a:lnTo>
                  <a:lnTo>
                    <a:pt x="145" y="81"/>
                  </a:lnTo>
                  <a:lnTo>
                    <a:pt x="154" y="78"/>
                  </a:lnTo>
                  <a:lnTo>
                    <a:pt x="163" y="76"/>
                  </a:lnTo>
                  <a:lnTo>
                    <a:pt x="163" y="0"/>
                  </a:lnTo>
                  <a:lnTo>
                    <a:pt x="163" y="0"/>
                  </a:lnTo>
                  <a:lnTo>
                    <a:pt x="146" y="3"/>
                  </a:lnTo>
                  <a:lnTo>
                    <a:pt x="130" y="7"/>
                  </a:lnTo>
                  <a:lnTo>
                    <a:pt x="114" y="13"/>
                  </a:lnTo>
                  <a:lnTo>
                    <a:pt x="99" y="21"/>
                  </a:lnTo>
                  <a:lnTo>
                    <a:pt x="85" y="29"/>
                  </a:lnTo>
                  <a:lnTo>
                    <a:pt x="71" y="38"/>
                  </a:lnTo>
                  <a:lnTo>
                    <a:pt x="59" y="50"/>
                  </a:lnTo>
                  <a:lnTo>
                    <a:pt x="47" y="61"/>
                  </a:lnTo>
                  <a:lnTo>
                    <a:pt x="37" y="74"/>
                  </a:lnTo>
                  <a:lnTo>
                    <a:pt x="27" y="88"/>
                  </a:lnTo>
                  <a:lnTo>
                    <a:pt x="19" y="102"/>
                  </a:lnTo>
                  <a:lnTo>
                    <a:pt x="13" y="118"/>
                  </a:lnTo>
                  <a:lnTo>
                    <a:pt x="7" y="134"/>
                  </a:lnTo>
                  <a:lnTo>
                    <a:pt x="3" y="150"/>
                  </a:lnTo>
                  <a:lnTo>
                    <a:pt x="1" y="168"/>
                  </a:lnTo>
                  <a:lnTo>
                    <a:pt x="0" y="186"/>
                  </a:lnTo>
                  <a:lnTo>
                    <a:pt x="0" y="186"/>
                  </a:lnTo>
                  <a:lnTo>
                    <a:pt x="1" y="202"/>
                  </a:lnTo>
                  <a:lnTo>
                    <a:pt x="5" y="220"/>
                  </a:lnTo>
                  <a:lnTo>
                    <a:pt x="10" y="242"/>
                  </a:lnTo>
                  <a:lnTo>
                    <a:pt x="19" y="265"/>
                  </a:lnTo>
                  <a:lnTo>
                    <a:pt x="27" y="289"/>
                  </a:lnTo>
                  <a:lnTo>
                    <a:pt x="39" y="316"/>
                  </a:lnTo>
                  <a:lnTo>
                    <a:pt x="63" y="369"/>
                  </a:lnTo>
                  <a:lnTo>
                    <a:pt x="90" y="422"/>
                  </a:lnTo>
                  <a:lnTo>
                    <a:pt x="116" y="473"/>
                  </a:lnTo>
                  <a:lnTo>
                    <a:pt x="142" y="519"/>
                  </a:lnTo>
                  <a:lnTo>
                    <a:pt x="163" y="557"/>
                  </a:lnTo>
                  <a:lnTo>
                    <a:pt x="163" y="295"/>
                  </a:lnTo>
                  <a:lnTo>
                    <a:pt x="163" y="295"/>
                  </a:lnTo>
                  <a:lnTo>
                    <a:pt x="154" y="293"/>
                  </a:lnTo>
                  <a:lnTo>
                    <a:pt x="145" y="289"/>
                  </a:lnTo>
                  <a:lnTo>
                    <a:pt x="136" y="285"/>
                  </a:lnTo>
                  <a:lnTo>
                    <a:pt x="128" y="281"/>
                  </a:lnTo>
                  <a:lnTo>
                    <a:pt x="120" y="276"/>
                  </a:lnTo>
                  <a:lnTo>
                    <a:pt x="113" y="270"/>
                  </a:lnTo>
                  <a:lnTo>
                    <a:pt x="107" y="263"/>
                  </a:lnTo>
                  <a:lnTo>
                    <a:pt x="100" y="257"/>
                  </a:lnTo>
                  <a:lnTo>
                    <a:pt x="94" y="249"/>
                  </a:lnTo>
                  <a:lnTo>
                    <a:pt x="89" y="241"/>
                  </a:lnTo>
                  <a:lnTo>
                    <a:pt x="85" y="233"/>
                  </a:lnTo>
                  <a:lnTo>
                    <a:pt x="82" y="224"/>
                  </a:lnTo>
                  <a:lnTo>
                    <a:pt x="78" y="215"/>
                  </a:lnTo>
                  <a:lnTo>
                    <a:pt x="76" y="205"/>
                  </a:lnTo>
                  <a:lnTo>
                    <a:pt x="75" y="195"/>
                  </a:lnTo>
                  <a:lnTo>
                    <a:pt x="74" y="186"/>
                  </a:lnTo>
                  <a:lnTo>
                    <a:pt x="74" y="186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  <a:alpha val="3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149" name="Freeform 46"/>
            <p:cNvSpPr>
              <a:spLocks/>
            </p:cNvSpPr>
            <p:nvPr userDrawn="1"/>
          </p:nvSpPr>
          <p:spPr bwMode="auto">
            <a:xfrm flipH="1">
              <a:off x="6403010" y="6242050"/>
              <a:ext cx="265113" cy="430213"/>
            </a:xfrm>
            <a:custGeom>
              <a:avLst/>
              <a:gdLst>
                <a:gd name="T0" fmla="*/ 167 w 167"/>
                <a:gd name="T1" fmla="*/ 0 h 271"/>
                <a:gd name="T2" fmla="*/ 0 w 167"/>
                <a:gd name="T3" fmla="*/ 167 h 271"/>
                <a:gd name="T4" fmla="*/ 103 w 167"/>
                <a:gd name="T5" fmla="*/ 271 h 271"/>
                <a:gd name="T6" fmla="*/ 137 w 167"/>
                <a:gd name="T7" fmla="*/ 259 h 271"/>
                <a:gd name="T8" fmla="*/ 137 w 167"/>
                <a:gd name="T9" fmla="*/ 201 h 271"/>
                <a:gd name="T10" fmla="*/ 167 w 167"/>
                <a:gd name="T11" fmla="*/ 173 h 271"/>
                <a:gd name="T12" fmla="*/ 167 w 167"/>
                <a:gd name="T13" fmla="*/ 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7" h="271">
                  <a:moveTo>
                    <a:pt x="167" y="0"/>
                  </a:moveTo>
                  <a:lnTo>
                    <a:pt x="0" y="167"/>
                  </a:lnTo>
                  <a:lnTo>
                    <a:pt x="103" y="271"/>
                  </a:lnTo>
                  <a:lnTo>
                    <a:pt x="137" y="259"/>
                  </a:lnTo>
                  <a:lnTo>
                    <a:pt x="137" y="201"/>
                  </a:lnTo>
                  <a:lnTo>
                    <a:pt x="167" y="173"/>
                  </a:lnTo>
                  <a:lnTo>
                    <a:pt x="167" y="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  <a:alpha val="3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grpSp>
          <p:nvGrpSpPr>
            <p:cNvPr id="150" name="그룹 149"/>
            <p:cNvGrpSpPr/>
            <p:nvPr userDrawn="1"/>
          </p:nvGrpSpPr>
          <p:grpSpPr>
            <a:xfrm flipH="1">
              <a:off x="5923171" y="458788"/>
              <a:ext cx="406400" cy="903287"/>
              <a:chOff x="2209800" y="4519614"/>
              <a:chExt cx="406400" cy="903287"/>
            </a:xfrm>
            <a:solidFill>
              <a:schemeClr val="accent2">
                <a:lumMod val="50000"/>
              </a:schemeClr>
            </a:solidFill>
          </p:grpSpPr>
          <p:sp>
            <p:nvSpPr>
              <p:cNvPr id="153" name="Freeform 9"/>
              <p:cNvSpPr>
                <a:spLocks/>
              </p:cNvSpPr>
              <p:nvPr userDrawn="1"/>
            </p:nvSpPr>
            <p:spPr bwMode="auto">
              <a:xfrm>
                <a:off x="2209800" y="4519614"/>
                <a:ext cx="171450" cy="385763"/>
              </a:xfrm>
              <a:custGeom>
                <a:avLst/>
                <a:gdLst>
                  <a:gd name="T0" fmla="*/ 0 w 108"/>
                  <a:gd name="T1" fmla="*/ 0 h 243"/>
                  <a:gd name="T2" fmla="*/ 0 w 108"/>
                  <a:gd name="T3" fmla="*/ 243 h 243"/>
                  <a:gd name="T4" fmla="*/ 0 w 108"/>
                  <a:gd name="T5" fmla="*/ 243 h 243"/>
                  <a:gd name="T6" fmla="*/ 11 w 108"/>
                  <a:gd name="T7" fmla="*/ 242 h 243"/>
                  <a:gd name="T8" fmla="*/ 22 w 108"/>
                  <a:gd name="T9" fmla="*/ 239 h 243"/>
                  <a:gd name="T10" fmla="*/ 33 w 108"/>
                  <a:gd name="T11" fmla="*/ 234 h 243"/>
                  <a:gd name="T12" fmla="*/ 42 w 108"/>
                  <a:gd name="T13" fmla="*/ 230 h 243"/>
                  <a:gd name="T14" fmla="*/ 51 w 108"/>
                  <a:gd name="T15" fmla="*/ 224 h 243"/>
                  <a:gd name="T16" fmla="*/ 61 w 108"/>
                  <a:gd name="T17" fmla="*/ 218 h 243"/>
                  <a:gd name="T18" fmla="*/ 69 w 108"/>
                  <a:gd name="T19" fmla="*/ 210 h 243"/>
                  <a:gd name="T20" fmla="*/ 77 w 108"/>
                  <a:gd name="T21" fmla="*/ 203 h 243"/>
                  <a:gd name="T22" fmla="*/ 83 w 108"/>
                  <a:gd name="T23" fmla="*/ 195 h 243"/>
                  <a:gd name="T24" fmla="*/ 89 w 108"/>
                  <a:gd name="T25" fmla="*/ 185 h 243"/>
                  <a:gd name="T26" fmla="*/ 94 w 108"/>
                  <a:gd name="T27" fmla="*/ 176 h 243"/>
                  <a:gd name="T28" fmla="*/ 100 w 108"/>
                  <a:gd name="T29" fmla="*/ 165 h 243"/>
                  <a:gd name="T30" fmla="*/ 103 w 108"/>
                  <a:gd name="T31" fmla="*/ 155 h 243"/>
                  <a:gd name="T32" fmla="*/ 106 w 108"/>
                  <a:gd name="T33" fmla="*/ 145 h 243"/>
                  <a:gd name="T34" fmla="*/ 107 w 108"/>
                  <a:gd name="T35" fmla="*/ 133 h 243"/>
                  <a:gd name="T36" fmla="*/ 108 w 108"/>
                  <a:gd name="T37" fmla="*/ 122 h 243"/>
                  <a:gd name="T38" fmla="*/ 108 w 108"/>
                  <a:gd name="T39" fmla="*/ 122 h 243"/>
                  <a:gd name="T40" fmla="*/ 107 w 108"/>
                  <a:gd name="T41" fmla="*/ 110 h 243"/>
                  <a:gd name="T42" fmla="*/ 106 w 108"/>
                  <a:gd name="T43" fmla="*/ 99 h 243"/>
                  <a:gd name="T44" fmla="*/ 103 w 108"/>
                  <a:gd name="T45" fmla="*/ 88 h 243"/>
                  <a:gd name="T46" fmla="*/ 100 w 108"/>
                  <a:gd name="T47" fmla="*/ 77 h 243"/>
                  <a:gd name="T48" fmla="*/ 94 w 108"/>
                  <a:gd name="T49" fmla="*/ 67 h 243"/>
                  <a:gd name="T50" fmla="*/ 89 w 108"/>
                  <a:gd name="T51" fmla="*/ 58 h 243"/>
                  <a:gd name="T52" fmla="*/ 83 w 108"/>
                  <a:gd name="T53" fmla="*/ 48 h 243"/>
                  <a:gd name="T54" fmla="*/ 77 w 108"/>
                  <a:gd name="T55" fmla="*/ 40 h 243"/>
                  <a:gd name="T56" fmla="*/ 69 w 108"/>
                  <a:gd name="T57" fmla="*/ 32 h 243"/>
                  <a:gd name="T58" fmla="*/ 61 w 108"/>
                  <a:gd name="T59" fmla="*/ 25 h 243"/>
                  <a:gd name="T60" fmla="*/ 51 w 108"/>
                  <a:gd name="T61" fmla="*/ 19 h 243"/>
                  <a:gd name="T62" fmla="*/ 42 w 108"/>
                  <a:gd name="T63" fmla="*/ 13 h 243"/>
                  <a:gd name="T64" fmla="*/ 33 w 108"/>
                  <a:gd name="T65" fmla="*/ 9 h 243"/>
                  <a:gd name="T66" fmla="*/ 22 w 108"/>
                  <a:gd name="T67" fmla="*/ 4 h 243"/>
                  <a:gd name="T68" fmla="*/ 11 w 108"/>
                  <a:gd name="T69" fmla="*/ 1 h 243"/>
                  <a:gd name="T70" fmla="*/ 0 w 108"/>
                  <a:gd name="T71" fmla="*/ 0 h 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08" h="243">
                    <a:moveTo>
                      <a:pt x="0" y="0"/>
                    </a:moveTo>
                    <a:lnTo>
                      <a:pt x="0" y="243"/>
                    </a:lnTo>
                    <a:lnTo>
                      <a:pt x="0" y="243"/>
                    </a:lnTo>
                    <a:lnTo>
                      <a:pt x="11" y="242"/>
                    </a:lnTo>
                    <a:lnTo>
                      <a:pt x="22" y="239"/>
                    </a:lnTo>
                    <a:lnTo>
                      <a:pt x="33" y="234"/>
                    </a:lnTo>
                    <a:lnTo>
                      <a:pt x="42" y="230"/>
                    </a:lnTo>
                    <a:lnTo>
                      <a:pt x="51" y="224"/>
                    </a:lnTo>
                    <a:lnTo>
                      <a:pt x="61" y="218"/>
                    </a:lnTo>
                    <a:lnTo>
                      <a:pt x="69" y="210"/>
                    </a:lnTo>
                    <a:lnTo>
                      <a:pt x="77" y="203"/>
                    </a:lnTo>
                    <a:lnTo>
                      <a:pt x="83" y="195"/>
                    </a:lnTo>
                    <a:lnTo>
                      <a:pt x="89" y="185"/>
                    </a:lnTo>
                    <a:lnTo>
                      <a:pt x="94" y="176"/>
                    </a:lnTo>
                    <a:lnTo>
                      <a:pt x="100" y="165"/>
                    </a:lnTo>
                    <a:lnTo>
                      <a:pt x="103" y="155"/>
                    </a:lnTo>
                    <a:lnTo>
                      <a:pt x="106" y="145"/>
                    </a:lnTo>
                    <a:lnTo>
                      <a:pt x="107" y="133"/>
                    </a:lnTo>
                    <a:lnTo>
                      <a:pt x="108" y="122"/>
                    </a:lnTo>
                    <a:lnTo>
                      <a:pt x="108" y="122"/>
                    </a:lnTo>
                    <a:lnTo>
                      <a:pt x="107" y="110"/>
                    </a:lnTo>
                    <a:lnTo>
                      <a:pt x="106" y="99"/>
                    </a:lnTo>
                    <a:lnTo>
                      <a:pt x="103" y="88"/>
                    </a:lnTo>
                    <a:lnTo>
                      <a:pt x="100" y="77"/>
                    </a:lnTo>
                    <a:lnTo>
                      <a:pt x="94" y="67"/>
                    </a:lnTo>
                    <a:lnTo>
                      <a:pt x="89" y="58"/>
                    </a:lnTo>
                    <a:lnTo>
                      <a:pt x="83" y="48"/>
                    </a:lnTo>
                    <a:lnTo>
                      <a:pt x="77" y="40"/>
                    </a:lnTo>
                    <a:lnTo>
                      <a:pt x="69" y="32"/>
                    </a:lnTo>
                    <a:lnTo>
                      <a:pt x="61" y="25"/>
                    </a:lnTo>
                    <a:lnTo>
                      <a:pt x="51" y="19"/>
                    </a:lnTo>
                    <a:lnTo>
                      <a:pt x="42" y="13"/>
                    </a:lnTo>
                    <a:lnTo>
                      <a:pt x="33" y="9"/>
                    </a:lnTo>
                    <a:lnTo>
                      <a:pt x="22" y="4"/>
                    </a:lnTo>
                    <a:lnTo>
                      <a:pt x="11" y="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  <a:alpha val="3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ko-KR" altLang="en-US" sz="2400"/>
              </a:p>
            </p:txBody>
          </p:sp>
          <p:sp>
            <p:nvSpPr>
              <p:cNvPr id="154" name="Freeform 11"/>
              <p:cNvSpPr>
                <a:spLocks/>
              </p:cNvSpPr>
              <p:nvPr userDrawn="1"/>
            </p:nvSpPr>
            <p:spPr bwMode="auto">
              <a:xfrm>
                <a:off x="2209800" y="4935538"/>
                <a:ext cx="406400" cy="487363"/>
              </a:xfrm>
              <a:custGeom>
                <a:avLst/>
                <a:gdLst>
                  <a:gd name="T0" fmla="*/ 35 w 256"/>
                  <a:gd name="T1" fmla="*/ 0 h 307"/>
                  <a:gd name="T2" fmla="*/ 0 w 256"/>
                  <a:gd name="T3" fmla="*/ 0 h 307"/>
                  <a:gd name="T4" fmla="*/ 0 w 256"/>
                  <a:gd name="T5" fmla="*/ 307 h 307"/>
                  <a:gd name="T6" fmla="*/ 126 w 256"/>
                  <a:gd name="T7" fmla="*/ 307 h 307"/>
                  <a:gd name="T8" fmla="*/ 126 w 256"/>
                  <a:gd name="T9" fmla="*/ 215 h 307"/>
                  <a:gd name="T10" fmla="*/ 144 w 256"/>
                  <a:gd name="T11" fmla="*/ 215 h 307"/>
                  <a:gd name="T12" fmla="*/ 144 w 256"/>
                  <a:gd name="T13" fmla="*/ 307 h 307"/>
                  <a:gd name="T14" fmla="*/ 256 w 256"/>
                  <a:gd name="T15" fmla="*/ 307 h 307"/>
                  <a:gd name="T16" fmla="*/ 256 w 256"/>
                  <a:gd name="T17" fmla="*/ 134 h 307"/>
                  <a:gd name="T18" fmla="*/ 256 w 256"/>
                  <a:gd name="T19" fmla="*/ 134 h 307"/>
                  <a:gd name="T20" fmla="*/ 255 w 256"/>
                  <a:gd name="T21" fmla="*/ 128 h 307"/>
                  <a:gd name="T22" fmla="*/ 255 w 256"/>
                  <a:gd name="T23" fmla="*/ 128 h 307"/>
                  <a:gd name="T24" fmla="*/ 255 w 256"/>
                  <a:gd name="T25" fmla="*/ 123 h 307"/>
                  <a:gd name="T26" fmla="*/ 255 w 256"/>
                  <a:gd name="T27" fmla="*/ 123 h 307"/>
                  <a:gd name="T28" fmla="*/ 254 w 256"/>
                  <a:gd name="T29" fmla="*/ 121 h 307"/>
                  <a:gd name="T30" fmla="*/ 254 w 256"/>
                  <a:gd name="T31" fmla="*/ 121 h 307"/>
                  <a:gd name="T32" fmla="*/ 253 w 256"/>
                  <a:gd name="T33" fmla="*/ 113 h 307"/>
                  <a:gd name="T34" fmla="*/ 251 w 256"/>
                  <a:gd name="T35" fmla="*/ 104 h 307"/>
                  <a:gd name="T36" fmla="*/ 248 w 256"/>
                  <a:gd name="T37" fmla="*/ 97 h 307"/>
                  <a:gd name="T38" fmla="*/ 244 w 256"/>
                  <a:gd name="T39" fmla="*/ 90 h 307"/>
                  <a:gd name="T40" fmla="*/ 240 w 256"/>
                  <a:gd name="T41" fmla="*/ 82 h 307"/>
                  <a:gd name="T42" fmla="*/ 235 w 256"/>
                  <a:gd name="T43" fmla="*/ 76 h 307"/>
                  <a:gd name="T44" fmla="*/ 225 w 256"/>
                  <a:gd name="T45" fmla="*/ 63 h 307"/>
                  <a:gd name="T46" fmla="*/ 212 w 256"/>
                  <a:gd name="T47" fmla="*/ 53 h 307"/>
                  <a:gd name="T48" fmla="*/ 199 w 256"/>
                  <a:gd name="T49" fmla="*/ 44 h 307"/>
                  <a:gd name="T50" fmla="*/ 184 w 256"/>
                  <a:gd name="T51" fmla="*/ 35 h 307"/>
                  <a:gd name="T52" fmla="*/ 169 w 256"/>
                  <a:gd name="T53" fmla="*/ 28 h 307"/>
                  <a:gd name="T54" fmla="*/ 152 w 256"/>
                  <a:gd name="T55" fmla="*/ 22 h 307"/>
                  <a:gd name="T56" fmla="*/ 135 w 256"/>
                  <a:gd name="T57" fmla="*/ 16 h 307"/>
                  <a:gd name="T58" fmla="*/ 119 w 256"/>
                  <a:gd name="T59" fmla="*/ 12 h 307"/>
                  <a:gd name="T60" fmla="*/ 103 w 256"/>
                  <a:gd name="T61" fmla="*/ 8 h 307"/>
                  <a:gd name="T62" fmla="*/ 72 w 256"/>
                  <a:gd name="T63" fmla="*/ 4 h 307"/>
                  <a:gd name="T64" fmla="*/ 46 w 256"/>
                  <a:gd name="T65" fmla="*/ 1 h 307"/>
                  <a:gd name="T66" fmla="*/ 46 w 256"/>
                  <a:gd name="T67" fmla="*/ 1 h 307"/>
                  <a:gd name="T68" fmla="*/ 40 w 256"/>
                  <a:gd name="T69" fmla="*/ 0 h 307"/>
                  <a:gd name="T70" fmla="*/ 35 w 256"/>
                  <a:gd name="T71" fmla="*/ 0 h 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56" h="307">
                    <a:moveTo>
                      <a:pt x="35" y="0"/>
                    </a:moveTo>
                    <a:lnTo>
                      <a:pt x="0" y="0"/>
                    </a:lnTo>
                    <a:lnTo>
                      <a:pt x="0" y="307"/>
                    </a:lnTo>
                    <a:lnTo>
                      <a:pt x="126" y="307"/>
                    </a:lnTo>
                    <a:lnTo>
                      <a:pt x="126" y="215"/>
                    </a:lnTo>
                    <a:lnTo>
                      <a:pt x="144" y="215"/>
                    </a:lnTo>
                    <a:lnTo>
                      <a:pt x="144" y="307"/>
                    </a:lnTo>
                    <a:lnTo>
                      <a:pt x="256" y="307"/>
                    </a:lnTo>
                    <a:lnTo>
                      <a:pt x="256" y="134"/>
                    </a:lnTo>
                    <a:lnTo>
                      <a:pt x="256" y="134"/>
                    </a:lnTo>
                    <a:lnTo>
                      <a:pt x="255" y="128"/>
                    </a:lnTo>
                    <a:lnTo>
                      <a:pt x="255" y="128"/>
                    </a:lnTo>
                    <a:lnTo>
                      <a:pt x="255" y="123"/>
                    </a:lnTo>
                    <a:lnTo>
                      <a:pt x="255" y="123"/>
                    </a:lnTo>
                    <a:lnTo>
                      <a:pt x="254" y="121"/>
                    </a:lnTo>
                    <a:lnTo>
                      <a:pt x="254" y="121"/>
                    </a:lnTo>
                    <a:lnTo>
                      <a:pt x="253" y="113"/>
                    </a:lnTo>
                    <a:lnTo>
                      <a:pt x="251" y="104"/>
                    </a:lnTo>
                    <a:lnTo>
                      <a:pt x="248" y="97"/>
                    </a:lnTo>
                    <a:lnTo>
                      <a:pt x="244" y="90"/>
                    </a:lnTo>
                    <a:lnTo>
                      <a:pt x="240" y="82"/>
                    </a:lnTo>
                    <a:lnTo>
                      <a:pt x="235" y="76"/>
                    </a:lnTo>
                    <a:lnTo>
                      <a:pt x="225" y="63"/>
                    </a:lnTo>
                    <a:lnTo>
                      <a:pt x="212" y="53"/>
                    </a:lnTo>
                    <a:lnTo>
                      <a:pt x="199" y="44"/>
                    </a:lnTo>
                    <a:lnTo>
                      <a:pt x="184" y="35"/>
                    </a:lnTo>
                    <a:lnTo>
                      <a:pt x="169" y="28"/>
                    </a:lnTo>
                    <a:lnTo>
                      <a:pt x="152" y="22"/>
                    </a:lnTo>
                    <a:lnTo>
                      <a:pt x="135" y="16"/>
                    </a:lnTo>
                    <a:lnTo>
                      <a:pt x="119" y="12"/>
                    </a:lnTo>
                    <a:lnTo>
                      <a:pt x="103" y="8"/>
                    </a:lnTo>
                    <a:lnTo>
                      <a:pt x="72" y="4"/>
                    </a:lnTo>
                    <a:lnTo>
                      <a:pt x="46" y="1"/>
                    </a:lnTo>
                    <a:lnTo>
                      <a:pt x="46" y="1"/>
                    </a:lnTo>
                    <a:lnTo>
                      <a:pt x="40" y="0"/>
                    </a:lnTo>
                    <a:lnTo>
                      <a:pt x="35" y="0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  <a:alpha val="3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ko-KR" altLang="en-US" sz="2400"/>
              </a:p>
            </p:txBody>
          </p:sp>
        </p:grpSp>
        <p:sp>
          <p:nvSpPr>
            <p:cNvPr id="151" name="Freeform 43"/>
            <p:cNvSpPr>
              <a:spLocks noEditPoints="1"/>
            </p:cNvSpPr>
            <p:nvPr userDrawn="1"/>
          </p:nvSpPr>
          <p:spPr bwMode="auto">
            <a:xfrm flipH="1">
              <a:off x="5931522" y="5896769"/>
              <a:ext cx="398463" cy="630238"/>
            </a:xfrm>
            <a:custGeom>
              <a:avLst/>
              <a:gdLst>
                <a:gd name="T0" fmla="*/ 134 w 251"/>
                <a:gd name="T1" fmla="*/ 142 h 397"/>
                <a:gd name="T2" fmla="*/ 124 w 251"/>
                <a:gd name="T3" fmla="*/ 141 h 397"/>
                <a:gd name="T4" fmla="*/ 116 w 251"/>
                <a:gd name="T5" fmla="*/ 135 h 397"/>
                <a:gd name="T6" fmla="*/ 113 w 251"/>
                <a:gd name="T7" fmla="*/ 131 h 397"/>
                <a:gd name="T8" fmla="*/ 109 w 251"/>
                <a:gd name="T9" fmla="*/ 121 h 397"/>
                <a:gd name="T10" fmla="*/ 109 w 251"/>
                <a:gd name="T11" fmla="*/ 112 h 397"/>
                <a:gd name="T12" fmla="*/ 113 w 251"/>
                <a:gd name="T13" fmla="*/ 102 h 397"/>
                <a:gd name="T14" fmla="*/ 116 w 251"/>
                <a:gd name="T15" fmla="*/ 98 h 397"/>
                <a:gd name="T16" fmla="*/ 124 w 251"/>
                <a:gd name="T17" fmla="*/ 92 h 397"/>
                <a:gd name="T18" fmla="*/ 134 w 251"/>
                <a:gd name="T19" fmla="*/ 91 h 397"/>
                <a:gd name="T20" fmla="*/ 139 w 251"/>
                <a:gd name="T21" fmla="*/ 91 h 397"/>
                <a:gd name="T22" fmla="*/ 148 w 251"/>
                <a:gd name="T23" fmla="*/ 95 h 397"/>
                <a:gd name="T24" fmla="*/ 153 w 251"/>
                <a:gd name="T25" fmla="*/ 98 h 397"/>
                <a:gd name="T26" fmla="*/ 159 w 251"/>
                <a:gd name="T27" fmla="*/ 107 h 397"/>
                <a:gd name="T28" fmla="*/ 160 w 251"/>
                <a:gd name="T29" fmla="*/ 117 h 397"/>
                <a:gd name="T30" fmla="*/ 159 w 251"/>
                <a:gd name="T31" fmla="*/ 127 h 397"/>
                <a:gd name="T32" fmla="*/ 153 w 251"/>
                <a:gd name="T33" fmla="*/ 135 h 397"/>
                <a:gd name="T34" fmla="*/ 148 w 251"/>
                <a:gd name="T35" fmla="*/ 138 h 397"/>
                <a:gd name="T36" fmla="*/ 139 w 251"/>
                <a:gd name="T37" fmla="*/ 142 h 397"/>
                <a:gd name="T38" fmla="*/ 105 w 251"/>
                <a:gd name="T39" fmla="*/ 0 h 397"/>
                <a:gd name="T40" fmla="*/ 91 w 251"/>
                <a:gd name="T41" fmla="*/ 1 h 397"/>
                <a:gd name="T42" fmla="*/ 64 w 251"/>
                <a:gd name="T43" fmla="*/ 6 h 397"/>
                <a:gd name="T44" fmla="*/ 38 w 251"/>
                <a:gd name="T45" fmla="*/ 17 h 397"/>
                <a:gd name="T46" fmla="*/ 13 w 251"/>
                <a:gd name="T47" fmla="*/ 33 h 397"/>
                <a:gd name="T48" fmla="*/ 2 w 251"/>
                <a:gd name="T49" fmla="*/ 43 h 397"/>
                <a:gd name="T50" fmla="*/ 0 w 251"/>
                <a:gd name="T51" fmla="*/ 397 h 397"/>
                <a:gd name="T52" fmla="*/ 17 w 251"/>
                <a:gd name="T53" fmla="*/ 322 h 397"/>
                <a:gd name="T54" fmla="*/ 56 w 251"/>
                <a:gd name="T55" fmla="*/ 282 h 397"/>
                <a:gd name="T56" fmla="*/ 80 w 251"/>
                <a:gd name="T57" fmla="*/ 289 h 397"/>
                <a:gd name="T58" fmla="*/ 106 w 251"/>
                <a:gd name="T59" fmla="*/ 291 h 397"/>
                <a:gd name="T60" fmla="*/ 119 w 251"/>
                <a:gd name="T61" fmla="*/ 291 h 397"/>
                <a:gd name="T62" fmla="*/ 146 w 251"/>
                <a:gd name="T63" fmla="*/ 285 h 397"/>
                <a:gd name="T64" fmla="*/ 172 w 251"/>
                <a:gd name="T65" fmla="*/ 275 h 397"/>
                <a:gd name="T66" fmla="*/ 197 w 251"/>
                <a:gd name="T67" fmla="*/ 259 h 397"/>
                <a:gd name="T68" fmla="*/ 208 w 251"/>
                <a:gd name="T69" fmla="*/ 249 h 397"/>
                <a:gd name="T70" fmla="*/ 227 w 251"/>
                <a:gd name="T71" fmla="*/ 226 h 397"/>
                <a:gd name="T72" fmla="*/ 239 w 251"/>
                <a:gd name="T73" fmla="*/ 201 h 397"/>
                <a:gd name="T74" fmla="*/ 248 w 251"/>
                <a:gd name="T75" fmla="*/ 174 h 397"/>
                <a:gd name="T76" fmla="*/ 251 w 251"/>
                <a:gd name="T77" fmla="*/ 146 h 397"/>
                <a:gd name="T78" fmla="*/ 248 w 251"/>
                <a:gd name="T79" fmla="*/ 118 h 397"/>
                <a:gd name="T80" fmla="*/ 239 w 251"/>
                <a:gd name="T81" fmla="*/ 91 h 397"/>
                <a:gd name="T82" fmla="*/ 227 w 251"/>
                <a:gd name="T83" fmla="*/ 66 h 397"/>
                <a:gd name="T84" fmla="*/ 208 w 251"/>
                <a:gd name="T85" fmla="*/ 43 h 397"/>
                <a:gd name="T86" fmla="*/ 197 w 251"/>
                <a:gd name="T87" fmla="*/ 33 h 397"/>
                <a:gd name="T88" fmla="*/ 172 w 251"/>
                <a:gd name="T89" fmla="*/ 17 h 397"/>
                <a:gd name="T90" fmla="*/ 146 w 251"/>
                <a:gd name="T91" fmla="*/ 6 h 397"/>
                <a:gd name="T92" fmla="*/ 119 w 251"/>
                <a:gd name="T93" fmla="*/ 1 h 3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51" h="397">
                  <a:moveTo>
                    <a:pt x="134" y="142"/>
                  </a:moveTo>
                  <a:lnTo>
                    <a:pt x="134" y="142"/>
                  </a:lnTo>
                  <a:lnTo>
                    <a:pt x="130" y="142"/>
                  </a:lnTo>
                  <a:lnTo>
                    <a:pt x="124" y="141"/>
                  </a:lnTo>
                  <a:lnTo>
                    <a:pt x="120" y="138"/>
                  </a:lnTo>
                  <a:lnTo>
                    <a:pt x="116" y="135"/>
                  </a:lnTo>
                  <a:lnTo>
                    <a:pt x="116" y="135"/>
                  </a:lnTo>
                  <a:lnTo>
                    <a:pt x="113" y="131"/>
                  </a:lnTo>
                  <a:lnTo>
                    <a:pt x="110" y="127"/>
                  </a:lnTo>
                  <a:lnTo>
                    <a:pt x="109" y="121"/>
                  </a:lnTo>
                  <a:lnTo>
                    <a:pt x="109" y="116"/>
                  </a:lnTo>
                  <a:lnTo>
                    <a:pt x="109" y="112"/>
                  </a:lnTo>
                  <a:lnTo>
                    <a:pt x="110" y="107"/>
                  </a:lnTo>
                  <a:lnTo>
                    <a:pt x="113" y="102"/>
                  </a:lnTo>
                  <a:lnTo>
                    <a:pt x="116" y="98"/>
                  </a:lnTo>
                  <a:lnTo>
                    <a:pt x="116" y="98"/>
                  </a:lnTo>
                  <a:lnTo>
                    <a:pt x="120" y="95"/>
                  </a:lnTo>
                  <a:lnTo>
                    <a:pt x="124" y="92"/>
                  </a:lnTo>
                  <a:lnTo>
                    <a:pt x="130" y="91"/>
                  </a:lnTo>
                  <a:lnTo>
                    <a:pt x="134" y="91"/>
                  </a:lnTo>
                  <a:lnTo>
                    <a:pt x="134" y="91"/>
                  </a:lnTo>
                  <a:lnTo>
                    <a:pt x="139" y="91"/>
                  </a:lnTo>
                  <a:lnTo>
                    <a:pt x="144" y="92"/>
                  </a:lnTo>
                  <a:lnTo>
                    <a:pt x="148" y="95"/>
                  </a:lnTo>
                  <a:lnTo>
                    <a:pt x="153" y="98"/>
                  </a:lnTo>
                  <a:lnTo>
                    <a:pt x="153" y="98"/>
                  </a:lnTo>
                  <a:lnTo>
                    <a:pt x="156" y="102"/>
                  </a:lnTo>
                  <a:lnTo>
                    <a:pt x="159" y="107"/>
                  </a:lnTo>
                  <a:lnTo>
                    <a:pt x="160" y="112"/>
                  </a:lnTo>
                  <a:lnTo>
                    <a:pt x="160" y="117"/>
                  </a:lnTo>
                  <a:lnTo>
                    <a:pt x="160" y="121"/>
                  </a:lnTo>
                  <a:lnTo>
                    <a:pt x="159" y="127"/>
                  </a:lnTo>
                  <a:lnTo>
                    <a:pt x="156" y="131"/>
                  </a:lnTo>
                  <a:lnTo>
                    <a:pt x="153" y="135"/>
                  </a:lnTo>
                  <a:lnTo>
                    <a:pt x="153" y="135"/>
                  </a:lnTo>
                  <a:lnTo>
                    <a:pt x="148" y="138"/>
                  </a:lnTo>
                  <a:lnTo>
                    <a:pt x="144" y="141"/>
                  </a:lnTo>
                  <a:lnTo>
                    <a:pt x="139" y="142"/>
                  </a:lnTo>
                  <a:lnTo>
                    <a:pt x="134" y="142"/>
                  </a:lnTo>
                  <a:close/>
                  <a:moveTo>
                    <a:pt x="105" y="0"/>
                  </a:moveTo>
                  <a:lnTo>
                    <a:pt x="105" y="0"/>
                  </a:lnTo>
                  <a:lnTo>
                    <a:pt x="91" y="1"/>
                  </a:lnTo>
                  <a:lnTo>
                    <a:pt x="77" y="3"/>
                  </a:lnTo>
                  <a:lnTo>
                    <a:pt x="64" y="6"/>
                  </a:lnTo>
                  <a:lnTo>
                    <a:pt x="50" y="12"/>
                  </a:lnTo>
                  <a:lnTo>
                    <a:pt x="38" y="17"/>
                  </a:lnTo>
                  <a:lnTo>
                    <a:pt x="25" y="24"/>
                  </a:lnTo>
                  <a:lnTo>
                    <a:pt x="13" y="33"/>
                  </a:lnTo>
                  <a:lnTo>
                    <a:pt x="2" y="43"/>
                  </a:lnTo>
                  <a:lnTo>
                    <a:pt x="2" y="43"/>
                  </a:lnTo>
                  <a:lnTo>
                    <a:pt x="0" y="46"/>
                  </a:lnTo>
                  <a:lnTo>
                    <a:pt x="0" y="397"/>
                  </a:lnTo>
                  <a:lnTo>
                    <a:pt x="45" y="351"/>
                  </a:lnTo>
                  <a:lnTo>
                    <a:pt x="17" y="322"/>
                  </a:lnTo>
                  <a:lnTo>
                    <a:pt x="56" y="282"/>
                  </a:lnTo>
                  <a:lnTo>
                    <a:pt x="56" y="282"/>
                  </a:lnTo>
                  <a:lnTo>
                    <a:pt x="68" y="286"/>
                  </a:lnTo>
                  <a:lnTo>
                    <a:pt x="80" y="289"/>
                  </a:lnTo>
                  <a:lnTo>
                    <a:pt x="93" y="291"/>
                  </a:lnTo>
                  <a:lnTo>
                    <a:pt x="106" y="291"/>
                  </a:lnTo>
                  <a:lnTo>
                    <a:pt x="106" y="291"/>
                  </a:lnTo>
                  <a:lnTo>
                    <a:pt x="119" y="291"/>
                  </a:lnTo>
                  <a:lnTo>
                    <a:pt x="133" y="289"/>
                  </a:lnTo>
                  <a:lnTo>
                    <a:pt x="146" y="285"/>
                  </a:lnTo>
                  <a:lnTo>
                    <a:pt x="160" y="280"/>
                  </a:lnTo>
                  <a:lnTo>
                    <a:pt x="172" y="275"/>
                  </a:lnTo>
                  <a:lnTo>
                    <a:pt x="185" y="268"/>
                  </a:lnTo>
                  <a:lnTo>
                    <a:pt x="197" y="259"/>
                  </a:lnTo>
                  <a:lnTo>
                    <a:pt x="208" y="249"/>
                  </a:lnTo>
                  <a:lnTo>
                    <a:pt x="208" y="249"/>
                  </a:lnTo>
                  <a:lnTo>
                    <a:pt x="217" y="237"/>
                  </a:lnTo>
                  <a:lnTo>
                    <a:pt x="227" y="226"/>
                  </a:lnTo>
                  <a:lnTo>
                    <a:pt x="234" y="213"/>
                  </a:lnTo>
                  <a:lnTo>
                    <a:pt x="239" y="201"/>
                  </a:lnTo>
                  <a:lnTo>
                    <a:pt x="245" y="187"/>
                  </a:lnTo>
                  <a:lnTo>
                    <a:pt x="248" y="174"/>
                  </a:lnTo>
                  <a:lnTo>
                    <a:pt x="250" y="160"/>
                  </a:lnTo>
                  <a:lnTo>
                    <a:pt x="251" y="146"/>
                  </a:lnTo>
                  <a:lnTo>
                    <a:pt x="250" y="132"/>
                  </a:lnTo>
                  <a:lnTo>
                    <a:pt x="248" y="118"/>
                  </a:lnTo>
                  <a:lnTo>
                    <a:pt x="245" y="105"/>
                  </a:lnTo>
                  <a:lnTo>
                    <a:pt x="239" y="91"/>
                  </a:lnTo>
                  <a:lnTo>
                    <a:pt x="234" y="78"/>
                  </a:lnTo>
                  <a:lnTo>
                    <a:pt x="227" y="66"/>
                  </a:lnTo>
                  <a:lnTo>
                    <a:pt x="217" y="54"/>
                  </a:lnTo>
                  <a:lnTo>
                    <a:pt x="208" y="43"/>
                  </a:lnTo>
                  <a:lnTo>
                    <a:pt x="208" y="43"/>
                  </a:lnTo>
                  <a:lnTo>
                    <a:pt x="197" y="33"/>
                  </a:lnTo>
                  <a:lnTo>
                    <a:pt x="185" y="24"/>
                  </a:lnTo>
                  <a:lnTo>
                    <a:pt x="172" y="17"/>
                  </a:lnTo>
                  <a:lnTo>
                    <a:pt x="160" y="12"/>
                  </a:lnTo>
                  <a:lnTo>
                    <a:pt x="146" y="6"/>
                  </a:lnTo>
                  <a:lnTo>
                    <a:pt x="133" y="3"/>
                  </a:lnTo>
                  <a:lnTo>
                    <a:pt x="119" y="1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  <a:alpha val="3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152" name="Freeform 40"/>
            <p:cNvSpPr>
              <a:spLocks/>
            </p:cNvSpPr>
            <p:nvPr userDrawn="1"/>
          </p:nvSpPr>
          <p:spPr bwMode="auto">
            <a:xfrm flipH="1">
              <a:off x="7436472" y="3072276"/>
              <a:ext cx="258763" cy="884238"/>
            </a:xfrm>
            <a:custGeom>
              <a:avLst/>
              <a:gdLst>
                <a:gd name="T0" fmla="*/ 0 w 163"/>
                <a:gd name="T1" fmla="*/ 76 h 557"/>
                <a:gd name="T2" fmla="*/ 10 w 163"/>
                <a:gd name="T3" fmla="*/ 78 h 557"/>
                <a:gd name="T4" fmla="*/ 27 w 163"/>
                <a:gd name="T5" fmla="*/ 86 h 557"/>
                <a:gd name="T6" fmla="*/ 43 w 163"/>
                <a:gd name="T7" fmla="*/ 95 h 557"/>
                <a:gd name="T8" fmla="*/ 57 w 163"/>
                <a:gd name="T9" fmla="*/ 108 h 557"/>
                <a:gd name="T10" fmla="*/ 69 w 163"/>
                <a:gd name="T11" fmla="*/ 122 h 557"/>
                <a:gd name="T12" fmla="*/ 79 w 163"/>
                <a:gd name="T13" fmla="*/ 138 h 557"/>
                <a:gd name="T14" fmla="*/ 85 w 163"/>
                <a:gd name="T15" fmla="*/ 157 h 557"/>
                <a:gd name="T16" fmla="*/ 88 w 163"/>
                <a:gd name="T17" fmla="*/ 175 h 557"/>
                <a:gd name="T18" fmla="*/ 89 w 163"/>
                <a:gd name="T19" fmla="*/ 186 h 557"/>
                <a:gd name="T20" fmla="*/ 87 w 163"/>
                <a:gd name="T21" fmla="*/ 205 h 557"/>
                <a:gd name="T22" fmla="*/ 82 w 163"/>
                <a:gd name="T23" fmla="*/ 224 h 557"/>
                <a:gd name="T24" fmla="*/ 74 w 163"/>
                <a:gd name="T25" fmla="*/ 241 h 557"/>
                <a:gd name="T26" fmla="*/ 63 w 163"/>
                <a:gd name="T27" fmla="*/ 257 h 557"/>
                <a:gd name="T28" fmla="*/ 50 w 163"/>
                <a:gd name="T29" fmla="*/ 270 h 557"/>
                <a:gd name="T30" fmla="*/ 36 w 163"/>
                <a:gd name="T31" fmla="*/ 281 h 557"/>
                <a:gd name="T32" fmla="*/ 18 w 163"/>
                <a:gd name="T33" fmla="*/ 289 h 557"/>
                <a:gd name="T34" fmla="*/ 0 w 163"/>
                <a:gd name="T35" fmla="*/ 295 h 557"/>
                <a:gd name="T36" fmla="*/ 0 w 163"/>
                <a:gd name="T37" fmla="*/ 557 h 557"/>
                <a:gd name="T38" fmla="*/ 46 w 163"/>
                <a:gd name="T39" fmla="*/ 473 h 557"/>
                <a:gd name="T40" fmla="*/ 101 w 163"/>
                <a:gd name="T41" fmla="*/ 369 h 557"/>
                <a:gd name="T42" fmla="*/ 136 w 163"/>
                <a:gd name="T43" fmla="*/ 289 h 557"/>
                <a:gd name="T44" fmla="*/ 153 w 163"/>
                <a:gd name="T45" fmla="*/ 242 h 557"/>
                <a:gd name="T46" fmla="*/ 162 w 163"/>
                <a:gd name="T47" fmla="*/ 202 h 557"/>
                <a:gd name="T48" fmla="*/ 163 w 163"/>
                <a:gd name="T49" fmla="*/ 186 h 557"/>
                <a:gd name="T50" fmla="*/ 160 w 163"/>
                <a:gd name="T51" fmla="*/ 150 h 557"/>
                <a:gd name="T52" fmla="*/ 151 w 163"/>
                <a:gd name="T53" fmla="*/ 118 h 557"/>
                <a:gd name="T54" fmla="*/ 136 w 163"/>
                <a:gd name="T55" fmla="*/ 88 h 557"/>
                <a:gd name="T56" fmla="*/ 116 w 163"/>
                <a:gd name="T57" fmla="*/ 61 h 557"/>
                <a:gd name="T58" fmla="*/ 92 w 163"/>
                <a:gd name="T59" fmla="*/ 38 h 557"/>
                <a:gd name="T60" fmla="*/ 64 w 163"/>
                <a:gd name="T61" fmla="*/ 21 h 557"/>
                <a:gd name="T62" fmla="*/ 34 w 163"/>
                <a:gd name="T63" fmla="*/ 7 h 557"/>
                <a:gd name="T64" fmla="*/ 0 w 163"/>
                <a:gd name="T65" fmla="*/ 0 h 5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63" h="557">
                  <a:moveTo>
                    <a:pt x="0" y="0"/>
                  </a:moveTo>
                  <a:lnTo>
                    <a:pt x="0" y="76"/>
                  </a:lnTo>
                  <a:lnTo>
                    <a:pt x="0" y="76"/>
                  </a:lnTo>
                  <a:lnTo>
                    <a:pt x="10" y="78"/>
                  </a:lnTo>
                  <a:lnTo>
                    <a:pt x="18" y="81"/>
                  </a:lnTo>
                  <a:lnTo>
                    <a:pt x="27" y="86"/>
                  </a:lnTo>
                  <a:lnTo>
                    <a:pt x="36" y="90"/>
                  </a:lnTo>
                  <a:lnTo>
                    <a:pt x="43" y="95"/>
                  </a:lnTo>
                  <a:lnTo>
                    <a:pt x="50" y="101"/>
                  </a:lnTo>
                  <a:lnTo>
                    <a:pt x="57" y="108"/>
                  </a:lnTo>
                  <a:lnTo>
                    <a:pt x="63" y="115"/>
                  </a:lnTo>
                  <a:lnTo>
                    <a:pt x="69" y="122"/>
                  </a:lnTo>
                  <a:lnTo>
                    <a:pt x="74" y="129"/>
                  </a:lnTo>
                  <a:lnTo>
                    <a:pt x="79" y="138"/>
                  </a:lnTo>
                  <a:lnTo>
                    <a:pt x="82" y="147"/>
                  </a:lnTo>
                  <a:lnTo>
                    <a:pt x="85" y="157"/>
                  </a:lnTo>
                  <a:lnTo>
                    <a:pt x="87" y="166"/>
                  </a:lnTo>
                  <a:lnTo>
                    <a:pt x="88" y="175"/>
                  </a:lnTo>
                  <a:lnTo>
                    <a:pt x="89" y="186"/>
                  </a:lnTo>
                  <a:lnTo>
                    <a:pt x="89" y="186"/>
                  </a:lnTo>
                  <a:lnTo>
                    <a:pt x="88" y="195"/>
                  </a:lnTo>
                  <a:lnTo>
                    <a:pt x="87" y="205"/>
                  </a:lnTo>
                  <a:lnTo>
                    <a:pt x="85" y="215"/>
                  </a:lnTo>
                  <a:lnTo>
                    <a:pt x="82" y="224"/>
                  </a:lnTo>
                  <a:lnTo>
                    <a:pt x="79" y="233"/>
                  </a:lnTo>
                  <a:lnTo>
                    <a:pt x="74" y="241"/>
                  </a:lnTo>
                  <a:lnTo>
                    <a:pt x="69" y="249"/>
                  </a:lnTo>
                  <a:lnTo>
                    <a:pt x="63" y="257"/>
                  </a:lnTo>
                  <a:lnTo>
                    <a:pt x="57" y="263"/>
                  </a:lnTo>
                  <a:lnTo>
                    <a:pt x="50" y="270"/>
                  </a:lnTo>
                  <a:lnTo>
                    <a:pt x="43" y="276"/>
                  </a:lnTo>
                  <a:lnTo>
                    <a:pt x="36" y="281"/>
                  </a:lnTo>
                  <a:lnTo>
                    <a:pt x="27" y="285"/>
                  </a:lnTo>
                  <a:lnTo>
                    <a:pt x="18" y="289"/>
                  </a:lnTo>
                  <a:lnTo>
                    <a:pt x="10" y="293"/>
                  </a:lnTo>
                  <a:lnTo>
                    <a:pt x="0" y="295"/>
                  </a:lnTo>
                  <a:lnTo>
                    <a:pt x="0" y="557"/>
                  </a:lnTo>
                  <a:lnTo>
                    <a:pt x="0" y="557"/>
                  </a:lnTo>
                  <a:lnTo>
                    <a:pt x="21" y="519"/>
                  </a:lnTo>
                  <a:lnTo>
                    <a:pt x="46" y="473"/>
                  </a:lnTo>
                  <a:lnTo>
                    <a:pt x="73" y="422"/>
                  </a:lnTo>
                  <a:lnTo>
                    <a:pt x="101" y="369"/>
                  </a:lnTo>
                  <a:lnTo>
                    <a:pt x="125" y="316"/>
                  </a:lnTo>
                  <a:lnTo>
                    <a:pt x="136" y="289"/>
                  </a:lnTo>
                  <a:lnTo>
                    <a:pt x="145" y="265"/>
                  </a:lnTo>
                  <a:lnTo>
                    <a:pt x="153" y="242"/>
                  </a:lnTo>
                  <a:lnTo>
                    <a:pt x="158" y="220"/>
                  </a:lnTo>
                  <a:lnTo>
                    <a:pt x="162" y="202"/>
                  </a:lnTo>
                  <a:lnTo>
                    <a:pt x="163" y="186"/>
                  </a:lnTo>
                  <a:lnTo>
                    <a:pt x="163" y="186"/>
                  </a:lnTo>
                  <a:lnTo>
                    <a:pt x="162" y="168"/>
                  </a:lnTo>
                  <a:lnTo>
                    <a:pt x="160" y="150"/>
                  </a:lnTo>
                  <a:lnTo>
                    <a:pt x="156" y="134"/>
                  </a:lnTo>
                  <a:lnTo>
                    <a:pt x="151" y="118"/>
                  </a:lnTo>
                  <a:lnTo>
                    <a:pt x="145" y="102"/>
                  </a:lnTo>
                  <a:lnTo>
                    <a:pt x="136" y="88"/>
                  </a:lnTo>
                  <a:lnTo>
                    <a:pt x="127" y="74"/>
                  </a:lnTo>
                  <a:lnTo>
                    <a:pt x="116" y="61"/>
                  </a:lnTo>
                  <a:lnTo>
                    <a:pt x="105" y="50"/>
                  </a:lnTo>
                  <a:lnTo>
                    <a:pt x="92" y="38"/>
                  </a:lnTo>
                  <a:lnTo>
                    <a:pt x="79" y="29"/>
                  </a:lnTo>
                  <a:lnTo>
                    <a:pt x="64" y="21"/>
                  </a:lnTo>
                  <a:lnTo>
                    <a:pt x="49" y="13"/>
                  </a:lnTo>
                  <a:lnTo>
                    <a:pt x="34" y="7"/>
                  </a:lnTo>
                  <a:lnTo>
                    <a:pt x="17" y="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  <a:alpha val="3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</p:grpSp>
      <p:grpSp>
        <p:nvGrpSpPr>
          <p:cNvPr id="95" name="그룹 94"/>
          <p:cNvGrpSpPr/>
          <p:nvPr userDrawn="1"/>
        </p:nvGrpSpPr>
        <p:grpSpPr>
          <a:xfrm>
            <a:off x="532056" y="1428888"/>
            <a:ext cx="1263128" cy="1281259"/>
            <a:chOff x="7668344" y="5495925"/>
            <a:chExt cx="1261419" cy="1279525"/>
          </a:xfrm>
        </p:grpSpPr>
        <p:sp>
          <p:nvSpPr>
            <p:cNvPr id="96" name="Freeform 13"/>
            <p:cNvSpPr>
              <a:spLocks/>
            </p:cNvSpPr>
            <p:nvPr userDrawn="1"/>
          </p:nvSpPr>
          <p:spPr bwMode="auto">
            <a:xfrm>
              <a:off x="8315651" y="5495925"/>
              <a:ext cx="614112" cy="614112"/>
            </a:xfrm>
            <a:custGeom>
              <a:avLst/>
              <a:gdLst>
                <a:gd name="T0" fmla="*/ 0 w 407"/>
                <a:gd name="T1" fmla="*/ 0 h 407"/>
                <a:gd name="T2" fmla="*/ 0 w 407"/>
                <a:gd name="T3" fmla="*/ 407 h 407"/>
                <a:gd name="T4" fmla="*/ 407 w 407"/>
                <a:gd name="T5" fmla="*/ 407 h 407"/>
                <a:gd name="T6" fmla="*/ 0 w 407"/>
                <a:gd name="T7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7" h="407">
                  <a:moveTo>
                    <a:pt x="0" y="0"/>
                  </a:moveTo>
                  <a:lnTo>
                    <a:pt x="0" y="407"/>
                  </a:lnTo>
                  <a:lnTo>
                    <a:pt x="407" y="4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879C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97" name="Freeform 14"/>
            <p:cNvSpPr>
              <a:spLocks/>
            </p:cNvSpPr>
            <p:nvPr userDrawn="1"/>
          </p:nvSpPr>
          <p:spPr bwMode="auto">
            <a:xfrm>
              <a:off x="8315651" y="5495925"/>
              <a:ext cx="614112" cy="614112"/>
            </a:xfrm>
            <a:custGeom>
              <a:avLst/>
              <a:gdLst>
                <a:gd name="T0" fmla="*/ 0 w 407"/>
                <a:gd name="T1" fmla="*/ 0 h 407"/>
                <a:gd name="T2" fmla="*/ 0 w 407"/>
                <a:gd name="T3" fmla="*/ 407 h 407"/>
                <a:gd name="T4" fmla="*/ 407 w 407"/>
                <a:gd name="T5" fmla="*/ 407 h 407"/>
                <a:gd name="T6" fmla="*/ 0 w 407"/>
                <a:gd name="T7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7" h="407">
                  <a:moveTo>
                    <a:pt x="0" y="0"/>
                  </a:moveTo>
                  <a:lnTo>
                    <a:pt x="0" y="407"/>
                  </a:lnTo>
                  <a:lnTo>
                    <a:pt x="407" y="40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98" name="Freeform 15"/>
            <p:cNvSpPr>
              <a:spLocks/>
            </p:cNvSpPr>
            <p:nvPr userDrawn="1"/>
          </p:nvSpPr>
          <p:spPr bwMode="auto">
            <a:xfrm>
              <a:off x="7668344" y="5495925"/>
              <a:ext cx="612603" cy="614112"/>
            </a:xfrm>
            <a:custGeom>
              <a:avLst/>
              <a:gdLst>
                <a:gd name="T0" fmla="*/ 406 w 406"/>
                <a:gd name="T1" fmla="*/ 0 h 407"/>
                <a:gd name="T2" fmla="*/ 0 w 406"/>
                <a:gd name="T3" fmla="*/ 0 h 407"/>
                <a:gd name="T4" fmla="*/ 406 w 406"/>
                <a:gd name="T5" fmla="*/ 407 h 407"/>
                <a:gd name="T6" fmla="*/ 406 w 406"/>
                <a:gd name="T7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6" h="407">
                  <a:moveTo>
                    <a:pt x="406" y="0"/>
                  </a:moveTo>
                  <a:lnTo>
                    <a:pt x="0" y="0"/>
                  </a:lnTo>
                  <a:lnTo>
                    <a:pt x="406" y="407"/>
                  </a:lnTo>
                  <a:lnTo>
                    <a:pt x="406" y="0"/>
                  </a:lnTo>
                  <a:close/>
                </a:path>
              </a:pathLst>
            </a:custGeom>
            <a:solidFill>
              <a:srgbClr val="6C4C8B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99" name="Freeform 16"/>
            <p:cNvSpPr>
              <a:spLocks/>
            </p:cNvSpPr>
            <p:nvPr userDrawn="1"/>
          </p:nvSpPr>
          <p:spPr bwMode="auto">
            <a:xfrm>
              <a:off x="7668344" y="5495925"/>
              <a:ext cx="612603" cy="614112"/>
            </a:xfrm>
            <a:custGeom>
              <a:avLst/>
              <a:gdLst>
                <a:gd name="T0" fmla="*/ 406 w 406"/>
                <a:gd name="T1" fmla="*/ 0 h 407"/>
                <a:gd name="T2" fmla="*/ 0 w 406"/>
                <a:gd name="T3" fmla="*/ 0 h 407"/>
                <a:gd name="T4" fmla="*/ 406 w 406"/>
                <a:gd name="T5" fmla="*/ 407 h 407"/>
                <a:gd name="T6" fmla="*/ 406 w 406"/>
                <a:gd name="T7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6" h="407">
                  <a:moveTo>
                    <a:pt x="406" y="0"/>
                  </a:moveTo>
                  <a:lnTo>
                    <a:pt x="0" y="0"/>
                  </a:lnTo>
                  <a:lnTo>
                    <a:pt x="406" y="407"/>
                  </a:lnTo>
                  <a:lnTo>
                    <a:pt x="40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100" name="Freeform 17"/>
            <p:cNvSpPr>
              <a:spLocks/>
            </p:cNvSpPr>
            <p:nvPr userDrawn="1"/>
          </p:nvSpPr>
          <p:spPr bwMode="auto">
            <a:xfrm>
              <a:off x="8315651" y="5495925"/>
              <a:ext cx="614112" cy="614112"/>
            </a:xfrm>
            <a:custGeom>
              <a:avLst/>
              <a:gdLst>
                <a:gd name="T0" fmla="*/ 407 w 407"/>
                <a:gd name="T1" fmla="*/ 0 h 407"/>
                <a:gd name="T2" fmla="*/ 0 w 407"/>
                <a:gd name="T3" fmla="*/ 0 h 407"/>
                <a:gd name="T4" fmla="*/ 0 w 407"/>
                <a:gd name="T5" fmla="*/ 407 h 407"/>
                <a:gd name="T6" fmla="*/ 407 w 407"/>
                <a:gd name="T7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7" h="407">
                  <a:moveTo>
                    <a:pt x="407" y="0"/>
                  </a:moveTo>
                  <a:lnTo>
                    <a:pt x="0" y="0"/>
                  </a:lnTo>
                  <a:lnTo>
                    <a:pt x="0" y="407"/>
                  </a:lnTo>
                  <a:lnTo>
                    <a:pt x="407" y="0"/>
                  </a:lnTo>
                  <a:close/>
                </a:path>
              </a:pathLst>
            </a:custGeom>
            <a:solidFill>
              <a:srgbClr val="6C4C8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101" name="Freeform 18"/>
            <p:cNvSpPr>
              <a:spLocks/>
            </p:cNvSpPr>
            <p:nvPr userDrawn="1"/>
          </p:nvSpPr>
          <p:spPr bwMode="auto">
            <a:xfrm>
              <a:off x="8315651" y="6161338"/>
              <a:ext cx="614112" cy="614112"/>
            </a:xfrm>
            <a:custGeom>
              <a:avLst/>
              <a:gdLst>
                <a:gd name="T0" fmla="*/ 407 w 407"/>
                <a:gd name="T1" fmla="*/ 0 h 407"/>
                <a:gd name="T2" fmla="*/ 0 w 407"/>
                <a:gd name="T3" fmla="*/ 0 h 407"/>
                <a:gd name="T4" fmla="*/ 0 w 407"/>
                <a:gd name="T5" fmla="*/ 407 h 407"/>
                <a:gd name="T6" fmla="*/ 0 w 407"/>
                <a:gd name="T7" fmla="*/ 0 h 407"/>
                <a:gd name="T8" fmla="*/ 203 w 407"/>
                <a:gd name="T9" fmla="*/ 204 h 407"/>
                <a:gd name="T10" fmla="*/ 407 w 407"/>
                <a:gd name="T11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7" h="407">
                  <a:moveTo>
                    <a:pt x="407" y="0"/>
                  </a:moveTo>
                  <a:lnTo>
                    <a:pt x="0" y="0"/>
                  </a:lnTo>
                  <a:lnTo>
                    <a:pt x="0" y="407"/>
                  </a:lnTo>
                  <a:lnTo>
                    <a:pt x="0" y="0"/>
                  </a:lnTo>
                  <a:lnTo>
                    <a:pt x="203" y="204"/>
                  </a:lnTo>
                  <a:lnTo>
                    <a:pt x="407" y="0"/>
                  </a:lnTo>
                  <a:close/>
                </a:path>
              </a:pathLst>
            </a:custGeom>
            <a:solidFill>
              <a:srgbClr val="B81A4D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102" name="Freeform 19"/>
            <p:cNvSpPr>
              <a:spLocks/>
            </p:cNvSpPr>
            <p:nvPr userDrawn="1"/>
          </p:nvSpPr>
          <p:spPr bwMode="auto">
            <a:xfrm>
              <a:off x="8315651" y="6161338"/>
              <a:ext cx="614112" cy="614112"/>
            </a:xfrm>
            <a:custGeom>
              <a:avLst/>
              <a:gdLst>
                <a:gd name="T0" fmla="*/ 407 w 407"/>
                <a:gd name="T1" fmla="*/ 0 h 407"/>
                <a:gd name="T2" fmla="*/ 0 w 407"/>
                <a:gd name="T3" fmla="*/ 0 h 407"/>
                <a:gd name="T4" fmla="*/ 0 w 407"/>
                <a:gd name="T5" fmla="*/ 407 h 407"/>
                <a:gd name="T6" fmla="*/ 0 w 407"/>
                <a:gd name="T7" fmla="*/ 0 h 407"/>
                <a:gd name="T8" fmla="*/ 203 w 407"/>
                <a:gd name="T9" fmla="*/ 204 h 407"/>
                <a:gd name="T10" fmla="*/ 407 w 407"/>
                <a:gd name="T11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7" h="407">
                  <a:moveTo>
                    <a:pt x="407" y="0"/>
                  </a:moveTo>
                  <a:lnTo>
                    <a:pt x="0" y="0"/>
                  </a:lnTo>
                  <a:lnTo>
                    <a:pt x="0" y="407"/>
                  </a:lnTo>
                  <a:lnTo>
                    <a:pt x="0" y="0"/>
                  </a:lnTo>
                  <a:lnTo>
                    <a:pt x="203" y="204"/>
                  </a:lnTo>
                  <a:lnTo>
                    <a:pt x="40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103" name="Freeform 20"/>
            <p:cNvSpPr>
              <a:spLocks/>
            </p:cNvSpPr>
            <p:nvPr userDrawn="1"/>
          </p:nvSpPr>
          <p:spPr bwMode="auto">
            <a:xfrm>
              <a:off x="7668344" y="5495925"/>
              <a:ext cx="612603" cy="614112"/>
            </a:xfrm>
            <a:custGeom>
              <a:avLst/>
              <a:gdLst>
                <a:gd name="T0" fmla="*/ 0 w 406"/>
                <a:gd name="T1" fmla="*/ 407 h 407"/>
                <a:gd name="T2" fmla="*/ 406 w 406"/>
                <a:gd name="T3" fmla="*/ 407 h 407"/>
                <a:gd name="T4" fmla="*/ 406 w 406"/>
                <a:gd name="T5" fmla="*/ 0 h 407"/>
                <a:gd name="T6" fmla="*/ 0 w 406"/>
                <a:gd name="T7" fmla="*/ 407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6" h="407">
                  <a:moveTo>
                    <a:pt x="0" y="407"/>
                  </a:moveTo>
                  <a:lnTo>
                    <a:pt x="406" y="407"/>
                  </a:lnTo>
                  <a:lnTo>
                    <a:pt x="406" y="0"/>
                  </a:lnTo>
                  <a:lnTo>
                    <a:pt x="0" y="407"/>
                  </a:lnTo>
                  <a:close/>
                </a:path>
              </a:pathLst>
            </a:custGeom>
            <a:solidFill>
              <a:srgbClr val="F4879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104" name="Freeform 23"/>
            <p:cNvSpPr>
              <a:spLocks/>
            </p:cNvSpPr>
            <p:nvPr userDrawn="1"/>
          </p:nvSpPr>
          <p:spPr bwMode="auto">
            <a:xfrm>
              <a:off x="8280947" y="61613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105" name="Freeform 24"/>
            <p:cNvSpPr>
              <a:spLocks/>
            </p:cNvSpPr>
            <p:nvPr userDrawn="1"/>
          </p:nvSpPr>
          <p:spPr bwMode="auto">
            <a:xfrm>
              <a:off x="7668344" y="6161338"/>
              <a:ext cx="612603" cy="614112"/>
            </a:xfrm>
            <a:custGeom>
              <a:avLst/>
              <a:gdLst>
                <a:gd name="T0" fmla="*/ 406 w 406"/>
                <a:gd name="T1" fmla="*/ 407 h 407"/>
                <a:gd name="T2" fmla="*/ 406 w 406"/>
                <a:gd name="T3" fmla="*/ 0 h 407"/>
                <a:gd name="T4" fmla="*/ 0 w 406"/>
                <a:gd name="T5" fmla="*/ 0 h 407"/>
                <a:gd name="T6" fmla="*/ 406 w 406"/>
                <a:gd name="T7" fmla="*/ 407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6" h="407">
                  <a:moveTo>
                    <a:pt x="406" y="407"/>
                  </a:moveTo>
                  <a:lnTo>
                    <a:pt x="406" y="0"/>
                  </a:lnTo>
                  <a:lnTo>
                    <a:pt x="0" y="0"/>
                  </a:lnTo>
                  <a:lnTo>
                    <a:pt x="406" y="407"/>
                  </a:lnTo>
                  <a:close/>
                </a:path>
              </a:pathLst>
            </a:custGeom>
            <a:solidFill>
              <a:srgbClr val="BDA8D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106" name="Freeform 25"/>
            <p:cNvSpPr>
              <a:spLocks/>
            </p:cNvSpPr>
            <p:nvPr userDrawn="1"/>
          </p:nvSpPr>
          <p:spPr bwMode="auto">
            <a:xfrm>
              <a:off x="7668344" y="6161338"/>
              <a:ext cx="612603" cy="614112"/>
            </a:xfrm>
            <a:custGeom>
              <a:avLst/>
              <a:gdLst>
                <a:gd name="T0" fmla="*/ 406 w 406"/>
                <a:gd name="T1" fmla="*/ 407 h 407"/>
                <a:gd name="T2" fmla="*/ 406 w 406"/>
                <a:gd name="T3" fmla="*/ 0 h 407"/>
                <a:gd name="T4" fmla="*/ 0 w 406"/>
                <a:gd name="T5" fmla="*/ 0 h 407"/>
                <a:gd name="T6" fmla="*/ 406 w 406"/>
                <a:gd name="T7" fmla="*/ 407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6" h="407">
                  <a:moveTo>
                    <a:pt x="406" y="407"/>
                  </a:moveTo>
                  <a:lnTo>
                    <a:pt x="406" y="0"/>
                  </a:lnTo>
                  <a:lnTo>
                    <a:pt x="0" y="0"/>
                  </a:lnTo>
                  <a:lnTo>
                    <a:pt x="406" y="40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107" name="Freeform 26"/>
            <p:cNvSpPr>
              <a:spLocks/>
            </p:cNvSpPr>
            <p:nvPr userDrawn="1"/>
          </p:nvSpPr>
          <p:spPr bwMode="auto">
            <a:xfrm>
              <a:off x="8315651" y="6161338"/>
              <a:ext cx="614112" cy="614112"/>
            </a:xfrm>
            <a:custGeom>
              <a:avLst/>
              <a:gdLst>
                <a:gd name="T0" fmla="*/ 0 w 407"/>
                <a:gd name="T1" fmla="*/ 0 h 407"/>
                <a:gd name="T2" fmla="*/ 0 w 407"/>
                <a:gd name="T3" fmla="*/ 407 h 407"/>
                <a:gd name="T4" fmla="*/ 407 w 407"/>
                <a:gd name="T5" fmla="*/ 407 h 407"/>
                <a:gd name="T6" fmla="*/ 0 w 407"/>
                <a:gd name="T7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7" h="407">
                  <a:moveTo>
                    <a:pt x="0" y="0"/>
                  </a:moveTo>
                  <a:lnTo>
                    <a:pt x="0" y="407"/>
                  </a:lnTo>
                  <a:lnTo>
                    <a:pt x="407" y="4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81A4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108" name="Freeform 27"/>
            <p:cNvSpPr>
              <a:spLocks/>
            </p:cNvSpPr>
            <p:nvPr userDrawn="1"/>
          </p:nvSpPr>
          <p:spPr bwMode="auto">
            <a:xfrm>
              <a:off x="8315651" y="6161338"/>
              <a:ext cx="614112" cy="614112"/>
            </a:xfrm>
            <a:custGeom>
              <a:avLst/>
              <a:gdLst>
                <a:gd name="T0" fmla="*/ 0 w 407"/>
                <a:gd name="T1" fmla="*/ 0 h 407"/>
                <a:gd name="T2" fmla="*/ 0 w 407"/>
                <a:gd name="T3" fmla="*/ 407 h 407"/>
                <a:gd name="T4" fmla="*/ 407 w 407"/>
                <a:gd name="T5" fmla="*/ 407 h 407"/>
                <a:gd name="T6" fmla="*/ 0 w 407"/>
                <a:gd name="T7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7" h="407">
                  <a:moveTo>
                    <a:pt x="0" y="0"/>
                  </a:moveTo>
                  <a:lnTo>
                    <a:pt x="0" y="407"/>
                  </a:lnTo>
                  <a:lnTo>
                    <a:pt x="407" y="40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109" name="Freeform 28"/>
            <p:cNvSpPr>
              <a:spLocks/>
            </p:cNvSpPr>
            <p:nvPr userDrawn="1"/>
          </p:nvSpPr>
          <p:spPr bwMode="auto">
            <a:xfrm>
              <a:off x="8197959" y="6292610"/>
              <a:ext cx="82989" cy="203698"/>
            </a:xfrm>
            <a:custGeom>
              <a:avLst/>
              <a:gdLst>
                <a:gd name="T0" fmla="*/ 55 w 55"/>
                <a:gd name="T1" fmla="*/ 0 h 135"/>
                <a:gd name="T2" fmla="*/ 55 w 55"/>
                <a:gd name="T3" fmla="*/ 0 h 135"/>
                <a:gd name="T4" fmla="*/ 44 w 55"/>
                <a:gd name="T5" fmla="*/ 3 h 135"/>
                <a:gd name="T6" fmla="*/ 33 w 55"/>
                <a:gd name="T7" fmla="*/ 8 h 135"/>
                <a:gd name="T8" fmla="*/ 24 w 55"/>
                <a:gd name="T9" fmla="*/ 16 h 135"/>
                <a:gd name="T10" fmla="*/ 16 w 55"/>
                <a:gd name="T11" fmla="*/ 24 h 135"/>
                <a:gd name="T12" fmla="*/ 9 w 55"/>
                <a:gd name="T13" fmla="*/ 34 h 135"/>
                <a:gd name="T14" fmla="*/ 4 w 55"/>
                <a:gd name="T15" fmla="*/ 44 h 135"/>
                <a:gd name="T16" fmla="*/ 1 w 55"/>
                <a:gd name="T17" fmla="*/ 55 h 135"/>
                <a:gd name="T18" fmla="*/ 0 w 55"/>
                <a:gd name="T19" fmla="*/ 68 h 135"/>
                <a:gd name="T20" fmla="*/ 0 w 55"/>
                <a:gd name="T21" fmla="*/ 68 h 135"/>
                <a:gd name="T22" fmla="*/ 1 w 55"/>
                <a:gd name="T23" fmla="*/ 80 h 135"/>
                <a:gd name="T24" fmla="*/ 4 w 55"/>
                <a:gd name="T25" fmla="*/ 91 h 135"/>
                <a:gd name="T26" fmla="*/ 9 w 55"/>
                <a:gd name="T27" fmla="*/ 101 h 135"/>
                <a:gd name="T28" fmla="*/ 16 w 55"/>
                <a:gd name="T29" fmla="*/ 112 h 135"/>
                <a:gd name="T30" fmla="*/ 24 w 55"/>
                <a:gd name="T31" fmla="*/ 119 h 135"/>
                <a:gd name="T32" fmla="*/ 33 w 55"/>
                <a:gd name="T33" fmla="*/ 127 h 135"/>
                <a:gd name="T34" fmla="*/ 44 w 55"/>
                <a:gd name="T35" fmla="*/ 132 h 135"/>
                <a:gd name="T36" fmla="*/ 55 w 55"/>
                <a:gd name="T37" fmla="*/ 135 h 135"/>
                <a:gd name="T38" fmla="*/ 55 w 55"/>
                <a:gd name="T39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5" h="135">
                  <a:moveTo>
                    <a:pt x="55" y="0"/>
                  </a:moveTo>
                  <a:lnTo>
                    <a:pt x="55" y="0"/>
                  </a:lnTo>
                  <a:lnTo>
                    <a:pt x="44" y="3"/>
                  </a:lnTo>
                  <a:lnTo>
                    <a:pt x="33" y="8"/>
                  </a:lnTo>
                  <a:lnTo>
                    <a:pt x="24" y="16"/>
                  </a:lnTo>
                  <a:lnTo>
                    <a:pt x="16" y="24"/>
                  </a:lnTo>
                  <a:lnTo>
                    <a:pt x="9" y="34"/>
                  </a:lnTo>
                  <a:lnTo>
                    <a:pt x="4" y="44"/>
                  </a:lnTo>
                  <a:lnTo>
                    <a:pt x="1" y="55"/>
                  </a:lnTo>
                  <a:lnTo>
                    <a:pt x="0" y="68"/>
                  </a:lnTo>
                  <a:lnTo>
                    <a:pt x="0" y="68"/>
                  </a:lnTo>
                  <a:lnTo>
                    <a:pt x="1" y="80"/>
                  </a:lnTo>
                  <a:lnTo>
                    <a:pt x="4" y="91"/>
                  </a:lnTo>
                  <a:lnTo>
                    <a:pt x="9" y="101"/>
                  </a:lnTo>
                  <a:lnTo>
                    <a:pt x="16" y="112"/>
                  </a:lnTo>
                  <a:lnTo>
                    <a:pt x="24" y="119"/>
                  </a:lnTo>
                  <a:lnTo>
                    <a:pt x="33" y="127"/>
                  </a:lnTo>
                  <a:lnTo>
                    <a:pt x="44" y="132"/>
                  </a:lnTo>
                  <a:lnTo>
                    <a:pt x="55" y="135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  <a:alpha val="3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110" name="Freeform 30"/>
            <p:cNvSpPr>
              <a:spLocks/>
            </p:cNvSpPr>
            <p:nvPr userDrawn="1"/>
          </p:nvSpPr>
          <p:spPr bwMode="auto">
            <a:xfrm>
              <a:off x="8083285" y="6512905"/>
              <a:ext cx="197663" cy="262544"/>
            </a:xfrm>
            <a:custGeom>
              <a:avLst/>
              <a:gdLst>
                <a:gd name="T0" fmla="*/ 114 w 131"/>
                <a:gd name="T1" fmla="*/ 0 h 174"/>
                <a:gd name="T2" fmla="*/ 114 w 131"/>
                <a:gd name="T3" fmla="*/ 0 h 174"/>
                <a:gd name="T4" fmla="*/ 102 w 131"/>
                <a:gd name="T5" fmla="*/ 0 h 174"/>
                <a:gd name="T6" fmla="*/ 88 w 131"/>
                <a:gd name="T7" fmla="*/ 1 h 174"/>
                <a:gd name="T8" fmla="*/ 73 w 131"/>
                <a:gd name="T9" fmla="*/ 4 h 174"/>
                <a:gd name="T10" fmla="*/ 56 w 131"/>
                <a:gd name="T11" fmla="*/ 8 h 174"/>
                <a:gd name="T12" fmla="*/ 39 w 131"/>
                <a:gd name="T13" fmla="*/ 13 h 174"/>
                <a:gd name="T14" fmla="*/ 32 w 131"/>
                <a:gd name="T15" fmla="*/ 16 h 174"/>
                <a:gd name="T16" fmla="*/ 25 w 131"/>
                <a:gd name="T17" fmla="*/ 20 h 174"/>
                <a:gd name="T18" fmla="*/ 17 w 131"/>
                <a:gd name="T19" fmla="*/ 24 h 174"/>
                <a:gd name="T20" fmla="*/ 11 w 131"/>
                <a:gd name="T21" fmla="*/ 31 h 174"/>
                <a:gd name="T22" fmla="*/ 5 w 131"/>
                <a:gd name="T23" fmla="*/ 36 h 174"/>
                <a:gd name="T24" fmla="*/ 0 w 131"/>
                <a:gd name="T25" fmla="*/ 43 h 174"/>
                <a:gd name="T26" fmla="*/ 131 w 131"/>
                <a:gd name="T27" fmla="*/ 174 h 174"/>
                <a:gd name="T28" fmla="*/ 131 w 131"/>
                <a:gd name="T29" fmla="*/ 0 h 174"/>
                <a:gd name="T30" fmla="*/ 126 w 131"/>
                <a:gd name="T31" fmla="*/ 0 h 174"/>
                <a:gd name="T32" fmla="*/ 126 w 131"/>
                <a:gd name="T33" fmla="*/ 0 h 174"/>
                <a:gd name="T34" fmla="*/ 114 w 131"/>
                <a:gd name="T35" fmla="*/ 0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31" h="174">
                  <a:moveTo>
                    <a:pt x="114" y="0"/>
                  </a:moveTo>
                  <a:lnTo>
                    <a:pt x="114" y="0"/>
                  </a:lnTo>
                  <a:lnTo>
                    <a:pt x="102" y="0"/>
                  </a:lnTo>
                  <a:lnTo>
                    <a:pt x="88" y="1"/>
                  </a:lnTo>
                  <a:lnTo>
                    <a:pt x="73" y="4"/>
                  </a:lnTo>
                  <a:lnTo>
                    <a:pt x="56" y="8"/>
                  </a:lnTo>
                  <a:lnTo>
                    <a:pt x="39" y="13"/>
                  </a:lnTo>
                  <a:lnTo>
                    <a:pt x="32" y="16"/>
                  </a:lnTo>
                  <a:lnTo>
                    <a:pt x="25" y="20"/>
                  </a:lnTo>
                  <a:lnTo>
                    <a:pt x="17" y="24"/>
                  </a:lnTo>
                  <a:lnTo>
                    <a:pt x="11" y="31"/>
                  </a:lnTo>
                  <a:lnTo>
                    <a:pt x="5" y="36"/>
                  </a:lnTo>
                  <a:lnTo>
                    <a:pt x="0" y="43"/>
                  </a:lnTo>
                  <a:lnTo>
                    <a:pt x="131" y="174"/>
                  </a:lnTo>
                  <a:lnTo>
                    <a:pt x="131" y="0"/>
                  </a:lnTo>
                  <a:lnTo>
                    <a:pt x="126" y="0"/>
                  </a:lnTo>
                  <a:lnTo>
                    <a:pt x="126" y="0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  <a:alpha val="3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111" name="Freeform 31"/>
            <p:cNvSpPr>
              <a:spLocks/>
            </p:cNvSpPr>
            <p:nvPr userDrawn="1"/>
          </p:nvSpPr>
          <p:spPr bwMode="auto">
            <a:xfrm>
              <a:off x="8083285" y="6512905"/>
              <a:ext cx="197663" cy="262544"/>
            </a:xfrm>
            <a:custGeom>
              <a:avLst/>
              <a:gdLst>
                <a:gd name="T0" fmla="*/ 114 w 131"/>
                <a:gd name="T1" fmla="*/ 0 h 174"/>
                <a:gd name="T2" fmla="*/ 114 w 131"/>
                <a:gd name="T3" fmla="*/ 0 h 174"/>
                <a:gd name="T4" fmla="*/ 102 w 131"/>
                <a:gd name="T5" fmla="*/ 0 h 174"/>
                <a:gd name="T6" fmla="*/ 88 w 131"/>
                <a:gd name="T7" fmla="*/ 1 h 174"/>
                <a:gd name="T8" fmla="*/ 73 w 131"/>
                <a:gd name="T9" fmla="*/ 4 h 174"/>
                <a:gd name="T10" fmla="*/ 56 w 131"/>
                <a:gd name="T11" fmla="*/ 8 h 174"/>
                <a:gd name="T12" fmla="*/ 39 w 131"/>
                <a:gd name="T13" fmla="*/ 13 h 174"/>
                <a:gd name="T14" fmla="*/ 32 w 131"/>
                <a:gd name="T15" fmla="*/ 16 h 174"/>
                <a:gd name="T16" fmla="*/ 25 w 131"/>
                <a:gd name="T17" fmla="*/ 20 h 174"/>
                <a:gd name="T18" fmla="*/ 17 w 131"/>
                <a:gd name="T19" fmla="*/ 24 h 174"/>
                <a:gd name="T20" fmla="*/ 11 w 131"/>
                <a:gd name="T21" fmla="*/ 31 h 174"/>
                <a:gd name="T22" fmla="*/ 5 w 131"/>
                <a:gd name="T23" fmla="*/ 36 h 174"/>
                <a:gd name="T24" fmla="*/ 0 w 131"/>
                <a:gd name="T25" fmla="*/ 43 h 174"/>
                <a:gd name="T26" fmla="*/ 131 w 131"/>
                <a:gd name="T27" fmla="*/ 174 h 174"/>
                <a:gd name="T28" fmla="*/ 131 w 131"/>
                <a:gd name="T29" fmla="*/ 0 h 174"/>
                <a:gd name="T30" fmla="*/ 126 w 131"/>
                <a:gd name="T31" fmla="*/ 0 h 174"/>
                <a:gd name="T32" fmla="*/ 126 w 131"/>
                <a:gd name="T33" fmla="*/ 0 h 174"/>
                <a:gd name="T34" fmla="*/ 114 w 131"/>
                <a:gd name="T35" fmla="*/ 0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31" h="174">
                  <a:moveTo>
                    <a:pt x="114" y="0"/>
                  </a:moveTo>
                  <a:lnTo>
                    <a:pt x="114" y="0"/>
                  </a:lnTo>
                  <a:lnTo>
                    <a:pt x="102" y="0"/>
                  </a:lnTo>
                  <a:lnTo>
                    <a:pt x="88" y="1"/>
                  </a:lnTo>
                  <a:lnTo>
                    <a:pt x="73" y="4"/>
                  </a:lnTo>
                  <a:lnTo>
                    <a:pt x="56" y="8"/>
                  </a:lnTo>
                  <a:lnTo>
                    <a:pt x="39" y="13"/>
                  </a:lnTo>
                  <a:lnTo>
                    <a:pt x="32" y="16"/>
                  </a:lnTo>
                  <a:lnTo>
                    <a:pt x="25" y="20"/>
                  </a:lnTo>
                  <a:lnTo>
                    <a:pt x="17" y="24"/>
                  </a:lnTo>
                  <a:lnTo>
                    <a:pt x="11" y="31"/>
                  </a:lnTo>
                  <a:lnTo>
                    <a:pt x="5" y="36"/>
                  </a:lnTo>
                  <a:lnTo>
                    <a:pt x="0" y="43"/>
                  </a:lnTo>
                  <a:lnTo>
                    <a:pt x="131" y="174"/>
                  </a:lnTo>
                  <a:lnTo>
                    <a:pt x="131" y="0"/>
                  </a:lnTo>
                  <a:lnTo>
                    <a:pt x="126" y="0"/>
                  </a:lnTo>
                  <a:lnTo>
                    <a:pt x="126" y="0"/>
                  </a:lnTo>
                  <a:lnTo>
                    <a:pt x="11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112" name="Freeform 32"/>
            <p:cNvSpPr>
              <a:spLocks/>
            </p:cNvSpPr>
            <p:nvPr userDrawn="1"/>
          </p:nvSpPr>
          <p:spPr bwMode="auto">
            <a:xfrm>
              <a:off x="8315651" y="6291101"/>
              <a:ext cx="92042" cy="206716"/>
            </a:xfrm>
            <a:custGeom>
              <a:avLst/>
              <a:gdLst>
                <a:gd name="T0" fmla="*/ 0 w 61"/>
                <a:gd name="T1" fmla="*/ 0 h 137"/>
                <a:gd name="T2" fmla="*/ 0 w 61"/>
                <a:gd name="T3" fmla="*/ 137 h 137"/>
                <a:gd name="T4" fmla="*/ 0 w 61"/>
                <a:gd name="T5" fmla="*/ 137 h 137"/>
                <a:gd name="T6" fmla="*/ 12 w 61"/>
                <a:gd name="T7" fmla="*/ 135 h 137"/>
                <a:gd name="T8" fmla="*/ 23 w 61"/>
                <a:gd name="T9" fmla="*/ 130 h 137"/>
                <a:gd name="T10" fmla="*/ 34 w 61"/>
                <a:gd name="T11" fmla="*/ 122 h 137"/>
                <a:gd name="T12" fmla="*/ 43 w 61"/>
                <a:gd name="T13" fmla="*/ 114 h 137"/>
                <a:gd name="T14" fmla="*/ 50 w 61"/>
                <a:gd name="T15" fmla="*/ 105 h 137"/>
                <a:gd name="T16" fmla="*/ 56 w 61"/>
                <a:gd name="T17" fmla="*/ 93 h 137"/>
                <a:gd name="T18" fmla="*/ 59 w 61"/>
                <a:gd name="T19" fmla="*/ 82 h 137"/>
                <a:gd name="T20" fmla="*/ 61 w 61"/>
                <a:gd name="T21" fmla="*/ 69 h 137"/>
                <a:gd name="T22" fmla="*/ 61 w 61"/>
                <a:gd name="T23" fmla="*/ 69 h 137"/>
                <a:gd name="T24" fmla="*/ 59 w 61"/>
                <a:gd name="T25" fmla="*/ 55 h 137"/>
                <a:gd name="T26" fmla="*/ 56 w 61"/>
                <a:gd name="T27" fmla="*/ 44 h 137"/>
                <a:gd name="T28" fmla="*/ 50 w 61"/>
                <a:gd name="T29" fmla="*/ 32 h 137"/>
                <a:gd name="T30" fmla="*/ 43 w 61"/>
                <a:gd name="T31" fmla="*/ 23 h 137"/>
                <a:gd name="T32" fmla="*/ 34 w 61"/>
                <a:gd name="T33" fmla="*/ 15 h 137"/>
                <a:gd name="T34" fmla="*/ 23 w 61"/>
                <a:gd name="T35" fmla="*/ 7 h 137"/>
                <a:gd name="T36" fmla="*/ 12 w 61"/>
                <a:gd name="T37" fmla="*/ 3 h 137"/>
                <a:gd name="T38" fmla="*/ 0 w 61"/>
                <a:gd name="T39" fmla="*/ 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1" h="137">
                  <a:moveTo>
                    <a:pt x="0" y="0"/>
                  </a:moveTo>
                  <a:lnTo>
                    <a:pt x="0" y="137"/>
                  </a:lnTo>
                  <a:lnTo>
                    <a:pt x="0" y="137"/>
                  </a:lnTo>
                  <a:lnTo>
                    <a:pt x="12" y="135"/>
                  </a:lnTo>
                  <a:lnTo>
                    <a:pt x="23" y="130"/>
                  </a:lnTo>
                  <a:lnTo>
                    <a:pt x="34" y="122"/>
                  </a:lnTo>
                  <a:lnTo>
                    <a:pt x="43" y="114"/>
                  </a:lnTo>
                  <a:lnTo>
                    <a:pt x="50" y="105"/>
                  </a:lnTo>
                  <a:lnTo>
                    <a:pt x="56" y="93"/>
                  </a:lnTo>
                  <a:lnTo>
                    <a:pt x="59" y="82"/>
                  </a:lnTo>
                  <a:lnTo>
                    <a:pt x="61" y="69"/>
                  </a:lnTo>
                  <a:lnTo>
                    <a:pt x="61" y="69"/>
                  </a:lnTo>
                  <a:lnTo>
                    <a:pt x="59" y="55"/>
                  </a:lnTo>
                  <a:lnTo>
                    <a:pt x="56" y="44"/>
                  </a:lnTo>
                  <a:lnTo>
                    <a:pt x="50" y="32"/>
                  </a:lnTo>
                  <a:lnTo>
                    <a:pt x="43" y="23"/>
                  </a:lnTo>
                  <a:lnTo>
                    <a:pt x="34" y="15"/>
                  </a:lnTo>
                  <a:lnTo>
                    <a:pt x="23" y="7"/>
                  </a:lnTo>
                  <a:lnTo>
                    <a:pt x="12" y="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733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grpSp>
          <p:nvGrpSpPr>
            <p:cNvPr id="113" name="그룹 112"/>
            <p:cNvGrpSpPr/>
            <p:nvPr userDrawn="1"/>
          </p:nvGrpSpPr>
          <p:grpSpPr>
            <a:xfrm>
              <a:off x="8315651" y="6291101"/>
              <a:ext cx="218787" cy="484348"/>
              <a:chOff x="8315651" y="6291101"/>
              <a:chExt cx="218787" cy="484348"/>
            </a:xfrm>
            <a:solidFill>
              <a:schemeClr val="accent5">
                <a:lumMod val="75000"/>
              </a:schemeClr>
            </a:solidFill>
          </p:grpSpPr>
          <p:sp>
            <p:nvSpPr>
              <p:cNvPr id="115" name="Freeform 33"/>
              <p:cNvSpPr>
                <a:spLocks/>
              </p:cNvSpPr>
              <p:nvPr userDrawn="1"/>
            </p:nvSpPr>
            <p:spPr bwMode="auto">
              <a:xfrm>
                <a:off x="8315651" y="6291101"/>
                <a:ext cx="92042" cy="206716"/>
              </a:xfrm>
              <a:custGeom>
                <a:avLst/>
                <a:gdLst>
                  <a:gd name="T0" fmla="*/ 0 w 61"/>
                  <a:gd name="T1" fmla="*/ 0 h 137"/>
                  <a:gd name="T2" fmla="*/ 0 w 61"/>
                  <a:gd name="T3" fmla="*/ 137 h 137"/>
                  <a:gd name="T4" fmla="*/ 0 w 61"/>
                  <a:gd name="T5" fmla="*/ 137 h 137"/>
                  <a:gd name="T6" fmla="*/ 12 w 61"/>
                  <a:gd name="T7" fmla="*/ 135 h 137"/>
                  <a:gd name="T8" fmla="*/ 23 w 61"/>
                  <a:gd name="T9" fmla="*/ 130 h 137"/>
                  <a:gd name="T10" fmla="*/ 34 w 61"/>
                  <a:gd name="T11" fmla="*/ 122 h 137"/>
                  <a:gd name="T12" fmla="*/ 43 w 61"/>
                  <a:gd name="T13" fmla="*/ 114 h 137"/>
                  <a:gd name="T14" fmla="*/ 50 w 61"/>
                  <a:gd name="T15" fmla="*/ 105 h 137"/>
                  <a:gd name="T16" fmla="*/ 56 w 61"/>
                  <a:gd name="T17" fmla="*/ 93 h 137"/>
                  <a:gd name="T18" fmla="*/ 59 w 61"/>
                  <a:gd name="T19" fmla="*/ 82 h 137"/>
                  <a:gd name="T20" fmla="*/ 61 w 61"/>
                  <a:gd name="T21" fmla="*/ 69 h 137"/>
                  <a:gd name="T22" fmla="*/ 61 w 61"/>
                  <a:gd name="T23" fmla="*/ 69 h 137"/>
                  <a:gd name="T24" fmla="*/ 59 w 61"/>
                  <a:gd name="T25" fmla="*/ 55 h 137"/>
                  <a:gd name="T26" fmla="*/ 56 w 61"/>
                  <a:gd name="T27" fmla="*/ 44 h 137"/>
                  <a:gd name="T28" fmla="*/ 50 w 61"/>
                  <a:gd name="T29" fmla="*/ 32 h 137"/>
                  <a:gd name="T30" fmla="*/ 43 w 61"/>
                  <a:gd name="T31" fmla="*/ 23 h 137"/>
                  <a:gd name="T32" fmla="*/ 34 w 61"/>
                  <a:gd name="T33" fmla="*/ 15 h 137"/>
                  <a:gd name="T34" fmla="*/ 23 w 61"/>
                  <a:gd name="T35" fmla="*/ 7 h 137"/>
                  <a:gd name="T36" fmla="*/ 12 w 61"/>
                  <a:gd name="T37" fmla="*/ 3 h 137"/>
                  <a:gd name="T38" fmla="*/ 0 w 61"/>
                  <a:gd name="T39" fmla="*/ 0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1" h="137">
                    <a:moveTo>
                      <a:pt x="0" y="0"/>
                    </a:moveTo>
                    <a:lnTo>
                      <a:pt x="0" y="137"/>
                    </a:lnTo>
                    <a:lnTo>
                      <a:pt x="0" y="137"/>
                    </a:lnTo>
                    <a:lnTo>
                      <a:pt x="12" y="135"/>
                    </a:lnTo>
                    <a:lnTo>
                      <a:pt x="23" y="130"/>
                    </a:lnTo>
                    <a:lnTo>
                      <a:pt x="34" y="122"/>
                    </a:lnTo>
                    <a:lnTo>
                      <a:pt x="43" y="114"/>
                    </a:lnTo>
                    <a:lnTo>
                      <a:pt x="50" y="105"/>
                    </a:lnTo>
                    <a:lnTo>
                      <a:pt x="56" y="93"/>
                    </a:lnTo>
                    <a:lnTo>
                      <a:pt x="59" y="82"/>
                    </a:lnTo>
                    <a:lnTo>
                      <a:pt x="61" y="69"/>
                    </a:lnTo>
                    <a:lnTo>
                      <a:pt x="61" y="69"/>
                    </a:lnTo>
                    <a:lnTo>
                      <a:pt x="59" y="55"/>
                    </a:lnTo>
                    <a:lnTo>
                      <a:pt x="56" y="44"/>
                    </a:lnTo>
                    <a:lnTo>
                      <a:pt x="50" y="32"/>
                    </a:lnTo>
                    <a:lnTo>
                      <a:pt x="43" y="23"/>
                    </a:lnTo>
                    <a:lnTo>
                      <a:pt x="34" y="15"/>
                    </a:lnTo>
                    <a:lnTo>
                      <a:pt x="23" y="7"/>
                    </a:lnTo>
                    <a:lnTo>
                      <a:pt x="12" y="3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tx1">
                  <a:lumMod val="95000"/>
                  <a:lumOff val="5000"/>
                  <a:alpha val="3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ko-KR" altLang="en-US" sz="2400"/>
              </a:p>
            </p:txBody>
          </p:sp>
          <p:sp>
            <p:nvSpPr>
              <p:cNvPr id="116" name="Freeform 34"/>
              <p:cNvSpPr>
                <a:spLocks/>
              </p:cNvSpPr>
              <p:nvPr userDrawn="1"/>
            </p:nvSpPr>
            <p:spPr bwMode="auto">
              <a:xfrm>
                <a:off x="8315651" y="6512905"/>
                <a:ext cx="218787" cy="262544"/>
              </a:xfrm>
              <a:custGeom>
                <a:avLst/>
                <a:gdLst>
                  <a:gd name="T0" fmla="*/ 19 w 145"/>
                  <a:gd name="T1" fmla="*/ 0 h 174"/>
                  <a:gd name="T2" fmla="*/ 0 w 145"/>
                  <a:gd name="T3" fmla="*/ 0 h 174"/>
                  <a:gd name="T4" fmla="*/ 0 w 145"/>
                  <a:gd name="T5" fmla="*/ 174 h 174"/>
                  <a:gd name="T6" fmla="*/ 70 w 145"/>
                  <a:gd name="T7" fmla="*/ 174 h 174"/>
                  <a:gd name="T8" fmla="*/ 70 w 145"/>
                  <a:gd name="T9" fmla="*/ 123 h 174"/>
                  <a:gd name="T10" fmla="*/ 81 w 145"/>
                  <a:gd name="T11" fmla="*/ 123 h 174"/>
                  <a:gd name="T12" fmla="*/ 81 w 145"/>
                  <a:gd name="T13" fmla="*/ 174 h 174"/>
                  <a:gd name="T14" fmla="*/ 145 w 145"/>
                  <a:gd name="T15" fmla="*/ 174 h 174"/>
                  <a:gd name="T16" fmla="*/ 145 w 145"/>
                  <a:gd name="T17" fmla="*/ 77 h 174"/>
                  <a:gd name="T18" fmla="*/ 145 w 145"/>
                  <a:gd name="T19" fmla="*/ 77 h 174"/>
                  <a:gd name="T20" fmla="*/ 144 w 145"/>
                  <a:gd name="T21" fmla="*/ 74 h 174"/>
                  <a:gd name="T22" fmla="*/ 144 w 145"/>
                  <a:gd name="T23" fmla="*/ 74 h 174"/>
                  <a:gd name="T24" fmla="*/ 144 w 145"/>
                  <a:gd name="T25" fmla="*/ 70 h 174"/>
                  <a:gd name="T26" fmla="*/ 144 w 145"/>
                  <a:gd name="T27" fmla="*/ 70 h 174"/>
                  <a:gd name="T28" fmla="*/ 144 w 145"/>
                  <a:gd name="T29" fmla="*/ 69 h 174"/>
                  <a:gd name="T30" fmla="*/ 144 w 145"/>
                  <a:gd name="T31" fmla="*/ 69 h 174"/>
                  <a:gd name="T32" fmla="*/ 141 w 145"/>
                  <a:gd name="T33" fmla="*/ 60 h 174"/>
                  <a:gd name="T34" fmla="*/ 137 w 145"/>
                  <a:gd name="T35" fmla="*/ 52 h 174"/>
                  <a:gd name="T36" fmla="*/ 133 w 145"/>
                  <a:gd name="T37" fmla="*/ 44 h 174"/>
                  <a:gd name="T38" fmla="*/ 127 w 145"/>
                  <a:gd name="T39" fmla="*/ 37 h 174"/>
                  <a:gd name="T40" fmla="*/ 119 w 145"/>
                  <a:gd name="T41" fmla="*/ 31 h 174"/>
                  <a:gd name="T42" fmla="*/ 112 w 145"/>
                  <a:gd name="T43" fmla="*/ 26 h 174"/>
                  <a:gd name="T44" fmla="*/ 104 w 145"/>
                  <a:gd name="T45" fmla="*/ 21 h 174"/>
                  <a:gd name="T46" fmla="*/ 94 w 145"/>
                  <a:gd name="T47" fmla="*/ 17 h 174"/>
                  <a:gd name="T48" fmla="*/ 77 w 145"/>
                  <a:gd name="T49" fmla="*/ 11 h 174"/>
                  <a:gd name="T50" fmla="*/ 58 w 145"/>
                  <a:gd name="T51" fmla="*/ 6 h 174"/>
                  <a:gd name="T52" fmla="*/ 41 w 145"/>
                  <a:gd name="T53" fmla="*/ 4 h 174"/>
                  <a:gd name="T54" fmla="*/ 26 w 145"/>
                  <a:gd name="T55" fmla="*/ 1 h 174"/>
                  <a:gd name="T56" fmla="*/ 26 w 145"/>
                  <a:gd name="T57" fmla="*/ 1 h 174"/>
                  <a:gd name="T58" fmla="*/ 19 w 145"/>
                  <a:gd name="T59" fmla="*/ 0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45" h="174">
                    <a:moveTo>
                      <a:pt x="19" y="0"/>
                    </a:moveTo>
                    <a:lnTo>
                      <a:pt x="0" y="0"/>
                    </a:lnTo>
                    <a:lnTo>
                      <a:pt x="0" y="174"/>
                    </a:lnTo>
                    <a:lnTo>
                      <a:pt x="70" y="174"/>
                    </a:lnTo>
                    <a:lnTo>
                      <a:pt x="70" y="123"/>
                    </a:lnTo>
                    <a:lnTo>
                      <a:pt x="81" y="123"/>
                    </a:lnTo>
                    <a:lnTo>
                      <a:pt x="81" y="174"/>
                    </a:lnTo>
                    <a:lnTo>
                      <a:pt x="145" y="174"/>
                    </a:lnTo>
                    <a:lnTo>
                      <a:pt x="145" y="77"/>
                    </a:lnTo>
                    <a:lnTo>
                      <a:pt x="145" y="77"/>
                    </a:lnTo>
                    <a:lnTo>
                      <a:pt x="144" y="74"/>
                    </a:lnTo>
                    <a:lnTo>
                      <a:pt x="144" y="74"/>
                    </a:lnTo>
                    <a:lnTo>
                      <a:pt x="144" y="70"/>
                    </a:lnTo>
                    <a:lnTo>
                      <a:pt x="144" y="70"/>
                    </a:lnTo>
                    <a:lnTo>
                      <a:pt x="144" y="69"/>
                    </a:lnTo>
                    <a:lnTo>
                      <a:pt x="144" y="69"/>
                    </a:lnTo>
                    <a:lnTo>
                      <a:pt x="141" y="60"/>
                    </a:lnTo>
                    <a:lnTo>
                      <a:pt x="137" y="52"/>
                    </a:lnTo>
                    <a:lnTo>
                      <a:pt x="133" y="44"/>
                    </a:lnTo>
                    <a:lnTo>
                      <a:pt x="127" y="37"/>
                    </a:lnTo>
                    <a:lnTo>
                      <a:pt x="119" y="31"/>
                    </a:lnTo>
                    <a:lnTo>
                      <a:pt x="112" y="26"/>
                    </a:lnTo>
                    <a:lnTo>
                      <a:pt x="104" y="21"/>
                    </a:lnTo>
                    <a:lnTo>
                      <a:pt x="94" y="17"/>
                    </a:lnTo>
                    <a:lnTo>
                      <a:pt x="77" y="11"/>
                    </a:lnTo>
                    <a:lnTo>
                      <a:pt x="58" y="6"/>
                    </a:lnTo>
                    <a:lnTo>
                      <a:pt x="41" y="4"/>
                    </a:lnTo>
                    <a:lnTo>
                      <a:pt x="26" y="1"/>
                    </a:lnTo>
                    <a:lnTo>
                      <a:pt x="26" y="1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  <a:alpha val="3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ko-KR" altLang="en-US" sz="2400"/>
              </a:p>
            </p:txBody>
          </p:sp>
        </p:grpSp>
        <p:sp>
          <p:nvSpPr>
            <p:cNvPr id="114" name="Freeform 35"/>
            <p:cNvSpPr>
              <a:spLocks/>
            </p:cNvSpPr>
            <p:nvPr userDrawn="1"/>
          </p:nvSpPr>
          <p:spPr bwMode="auto">
            <a:xfrm>
              <a:off x="8315651" y="6512905"/>
              <a:ext cx="218787" cy="262544"/>
            </a:xfrm>
            <a:custGeom>
              <a:avLst/>
              <a:gdLst>
                <a:gd name="T0" fmla="*/ 19 w 145"/>
                <a:gd name="T1" fmla="*/ 0 h 174"/>
                <a:gd name="T2" fmla="*/ 0 w 145"/>
                <a:gd name="T3" fmla="*/ 0 h 174"/>
                <a:gd name="T4" fmla="*/ 0 w 145"/>
                <a:gd name="T5" fmla="*/ 174 h 174"/>
                <a:gd name="T6" fmla="*/ 70 w 145"/>
                <a:gd name="T7" fmla="*/ 174 h 174"/>
                <a:gd name="T8" fmla="*/ 70 w 145"/>
                <a:gd name="T9" fmla="*/ 123 h 174"/>
                <a:gd name="T10" fmla="*/ 81 w 145"/>
                <a:gd name="T11" fmla="*/ 123 h 174"/>
                <a:gd name="T12" fmla="*/ 81 w 145"/>
                <a:gd name="T13" fmla="*/ 174 h 174"/>
                <a:gd name="T14" fmla="*/ 145 w 145"/>
                <a:gd name="T15" fmla="*/ 174 h 174"/>
                <a:gd name="T16" fmla="*/ 145 w 145"/>
                <a:gd name="T17" fmla="*/ 77 h 174"/>
                <a:gd name="T18" fmla="*/ 145 w 145"/>
                <a:gd name="T19" fmla="*/ 77 h 174"/>
                <a:gd name="T20" fmla="*/ 144 w 145"/>
                <a:gd name="T21" fmla="*/ 74 h 174"/>
                <a:gd name="T22" fmla="*/ 144 w 145"/>
                <a:gd name="T23" fmla="*/ 74 h 174"/>
                <a:gd name="T24" fmla="*/ 144 w 145"/>
                <a:gd name="T25" fmla="*/ 70 h 174"/>
                <a:gd name="T26" fmla="*/ 144 w 145"/>
                <a:gd name="T27" fmla="*/ 70 h 174"/>
                <a:gd name="T28" fmla="*/ 144 w 145"/>
                <a:gd name="T29" fmla="*/ 69 h 174"/>
                <a:gd name="T30" fmla="*/ 144 w 145"/>
                <a:gd name="T31" fmla="*/ 69 h 174"/>
                <a:gd name="T32" fmla="*/ 141 w 145"/>
                <a:gd name="T33" fmla="*/ 60 h 174"/>
                <a:gd name="T34" fmla="*/ 137 w 145"/>
                <a:gd name="T35" fmla="*/ 52 h 174"/>
                <a:gd name="T36" fmla="*/ 133 w 145"/>
                <a:gd name="T37" fmla="*/ 44 h 174"/>
                <a:gd name="T38" fmla="*/ 127 w 145"/>
                <a:gd name="T39" fmla="*/ 37 h 174"/>
                <a:gd name="T40" fmla="*/ 119 w 145"/>
                <a:gd name="T41" fmla="*/ 31 h 174"/>
                <a:gd name="T42" fmla="*/ 112 w 145"/>
                <a:gd name="T43" fmla="*/ 26 h 174"/>
                <a:gd name="T44" fmla="*/ 104 w 145"/>
                <a:gd name="T45" fmla="*/ 21 h 174"/>
                <a:gd name="T46" fmla="*/ 94 w 145"/>
                <a:gd name="T47" fmla="*/ 17 h 174"/>
                <a:gd name="T48" fmla="*/ 77 w 145"/>
                <a:gd name="T49" fmla="*/ 11 h 174"/>
                <a:gd name="T50" fmla="*/ 58 w 145"/>
                <a:gd name="T51" fmla="*/ 6 h 174"/>
                <a:gd name="T52" fmla="*/ 41 w 145"/>
                <a:gd name="T53" fmla="*/ 4 h 174"/>
                <a:gd name="T54" fmla="*/ 26 w 145"/>
                <a:gd name="T55" fmla="*/ 1 h 174"/>
                <a:gd name="T56" fmla="*/ 26 w 145"/>
                <a:gd name="T57" fmla="*/ 1 h 174"/>
                <a:gd name="T58" fmla="*/ 19 w 145"/>
                <a:gd name="T59" fmla="*/ 0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45" h="174">
                  <a:moveTo>
                    <a:pt x="19" y="0"/>
                  </a:moveTo>
                  <a:lnTo>
                    <a:pt x="0" y="0"/>
                  </a:lnTo>
                  <a:lnTo>
                    <a:pt x="0" y="174"/>
                  </a:lnTo>
                  <a:lnTo>
                    <a:pt x="70" y="174"/>
                  </a:lnTo>
                  <a:lnTo>
                    <a:pt x="70" y="123"/>
                  </a:lnTo>
                  <a:lnTo>
                    <a:pt x="81" y="123"/>
                  </a:lnTo>
                  <a:lnTo>
                    <a:pt x="81" y="174"/>
                  </a:lnTo>
                  <a:lnTo>
                    <a:pt x="145" y="174"/>
                  </a:lnTo>
                  <a:lnTo>
                    <a:pt x="145" y="77"/>
                  </a:lnTo>
                  <a:lnTo>
                    <a:pt x="145" y="77"/>
                  </a:lnTo>
                  <a:lnTo>
                    <a:pt x="144" y="74"/>
                  </a:lnTo>
                  <a:lnTo>
                    <a:pt x="144" y="74"/>
                  </a:lnTo>
                  <a:lnTo>
                    <a:pt x="144" y="70"/>
                  </a:lnTo>
                  <a:lnTo>
                    <a:pt x="144" y="70"/>
                  </a:lnTo>
                  <a:lnTo>
                    <a:pt x="144" y="69"/>
                  </a:lnTo>
                  <a:lnTo>
                    <a:pt x="144" y="69"/>
                  </a:lnTo>
                  <a:lnTo>
                    <a:pt x="141" y="60"/>
                  </a:lnTo>
                  <a:lnTo>
                    <a:pt x="137" y="52"/>
                  </a:lnTo>
                  <a:lnTo>
                    <a:pt x="133" y="44"/>
                  </a:lnTo>
                  <a:lnTo>
                    <a:pt x="127" y="37"/>
                  </a:lnTo>
                  <a:lnTo>
                    <a:pt x="119" y="31"/>
                  </a:lnTo>
                  <a:lnTo>
                    <a:pt x="112" y="26"/>
                  </a:lnTo>
                  <a:lnTo>
                    <a:pt x="104" y="21"/>
                  </a:lnTo>
                  <a:lnTo>
                    <a:pt x="94" y="17"/>
                  </a:lnTo>
                  <a:lnTo>
                    <a:pt x="77" y="11"/>
                  </a:lnTo>
                  <a:lnTo>
                    <a:pt x="58" y="6"/>
                  </a:lnTo>
                  <a:lnTo>
                    <a:pt x="41" y="4"/>
                  </a:lnTo>
                  <a:lnTo>
                    <a:pt x="26" y="1"/>
                  </a:lnTo>
                  <a:lnTo>
                    <a:pt x="26" y="1"/>
                  </a:lnTo>
                  <a:lnTo>
                    <a:pt x="1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</p:grpSp>
      <p:sp>
        <p:nvSpPr>
          <p:cNvPr id="2" name="텍스트 개체 틀 3"/>
          <p:cNvSpPr>
            <a:spLocks noGrp="1"/>
          </p:cNvSpPr>
          <p:nvPr>
            <p:ph type="body" sz="quarter" idx="10" hasCustomPrompt="1"/>
          </p:nvPr>
        </p:nvSpPr>
        <p:spPr>
          <a:xfrm>
            <a:off x="2255574" y="1493304"/>
            <a:ext cx="5723255" cy="601553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3733" b="1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altLang="ko-KR"/>
              <a:t>Contents title</a:t>
            </a:r>
            <a:endParaRPr lang="ko-KR" altLang="en-US"/>
          </a:p>
        </p:txBody>
      </p:sp>
      <p:sp>
        <p:nvSpPr>
          <p:cNvPr id="3" name="텍스트 개체 틀 3"/>
          <p:cNvSpPr>
            <a:spLocks noGrp="1"/>
          </p:cNvSpPr>
          <p:nvPr>
            <p:ph type="body" sz="quarter" idx="11" hasCustomPrompt="1"/>
          </p:nvPr>
        </p:nvSpPr>
        <p:spPr>
          <a:xfrm>
            <a:off x="2255574" y="2970542"/>
            <a:ext cx="5723255" cy="254087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2133" b="1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altLang="ko-KR"/>
              <a:t>01. Contents title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 hasCustomPrompt="1"/>
          </p:nvPr>
        </p:nvSpPr>
        <p:spPr>
          <a:xfrm>
            <a:off x="2764689" y="3283494"/>
            <a:ext cx="5214139" cy="214129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1600" b="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altLang="ko-KR"/>
              <a:t>- Content sub title</a:t>
            </a:r>
            <a:endParaRPr lang="ko-KR" altLang="en-US"/>
          </a:p>
        </p:txBody>
      </p:sp>
      <p:sp>
        <p:nvSpPr>
          <p:cNvPr id="5" name="텍스트 개체 틀 3"/>
          <p:cNvSpPr>
            <a:spLocks noGrp="1"/>
          </p:cNvSpPr>
          <p:nvPr>
            <p:ph type="body" sz="quarter" idx="13" hasCustomPrompt="1"/>
          </p:nvPr>
        </p:nvSpPr>
        <p:spPr>
          <a:xfrm>
            <a:off x="2764689" y="3525256"/>
            <a:ext cx="5214139" cy="214129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1600" b="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altLang="ko-KR"/>
              <a:t>- Content sub title</a:t>
            </a:r>
            <a:endParaRPr lang="ko-KR" altLang="en-US"/>
          </a:p>
        </p:txBody>
      </p:sp>
      <p:sp>
        <p:nvSpPr>
          <p:cNvPr id="6" name="텍스트 개체 틀 3"/>
          <p:cNvSpPr>
            <a:spLocks noGrp="1"/>
          </p:cNvSpPr>
          <p:nvPr>
            <p:ph type="body" sz="quarter" idx="14" hasCustomPrompt="1"/>
          </p:nvPr>
        </p:nvSpPr>
        <p:spPr>
          <a:xfrm>
            <a:off x="2255574" y="4167335"/>
            <a:ext cx="5723255" cy="254087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2133" b="1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altLang="ko-KR"/>
              <a:t>02. Contents title</a:t>
            </a:r>
            <a:endParaRPr lang="ko-KR" altLang="en-US"/>
          </a:p>
        </p:txBody>
      </p:sp>
      <p:sp>
        <p:nvSpPr>
          <p:cNvPr id="7" name="텍스트 개체 틀 3"/>
          <p:cNvSpPr>
            <a:spLocks noGrp="1"/>
          </p:cNvSpPr>
          <p:nvPr>
            <p:ph type="body" sz="quarter" idx="15" hasCustomPrompt="1"/>
          </p:nvPr>
        </p:nvSpPr>
        <p:spPr>
          <a:xfrm>
            <a:off x="2764689" y="4480288"/>
            <a:ext cx="5214139" cy="214129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1600" b="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altLang="ko-KR"/>
              <a:t>- Content sub title</a:t>
            </a:r>
            <a:endParaRPr lang="ko-KR" altLang="en-US"/>
          </a:p>
        </p:txBody>
      </p:sp>
      <p:sp>
        <p:nvSpPr>
          <p:cNvPr id="8" name="텍스트 개체 틀 3"/>
          <p:cNvSpPr>
            <a:spLocks noGrp="1"/>
          </p:cNvSpPr>
          <p:nvPr>
            <p:ph type="body" sz="quarter" idx="16" hasCustomPrompt="1"/>
          </p:nvPr>
        </p:nvSpPr>
        <p:spPr>
          <a:xfrm>
            <a:off x="2764689" y="4722049"/>
            <a:ext cx="5214139" cy="214129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1600" b="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altLang="ko-KR"/>
              <a:t>- Content sub title</a:t>
            </a:r>
            <a:endParaRPr lang="ko-KR" altLang="en-US"/>
          </a:p>
        </p:txBody>
      </p:sp>
      <p:sp>
        <p:nvSpPr>
          <p:cNvPr id="9" name="텍스트 개체 틀 3"/>
          <p:cNvSpPr>
            <a:spLocks noGrp="1"/>
          </p:cNvSpPr>
          <p:nvPr>
            <p:ph type="body" sz="quarter" idx="17" hasCustomPrompt="1"/>
          </p:nvPr>
        </p:nvSpPr>
        <p:spPr>
          <a:xfrm>
            <a:off x="2255574" y="5349214"/>
            <a:ext cx="5723255" cy="254087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2133" b="1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altLang="ko-KR"/>
              <a:t>03. Contents title</a:t>
            </a:r>
            <a:endParaRPr lang="ko-KR" altLang="en-US"/>
          </a:p>
        </p:txBody>
      </p:sp>
      <p:sp>
        <p:nvSpPr>
          <p:cNvPr id="10" name="텍스트 개체 틀 3"/>
          <p:cNvSpPr>
            <a:spLocks noGrp="1"/>
          </p:cNvSpPr>
          <p:nvPr>
            <p:ph type="body" sz="quarter" idx="18" hasCustomPrompt="1"/>
          </p:nvPr>
        </p:nvSpPr>
        <p:spPr>
          <a:xfrm>
            <a:off x="2764689" y="5675565"/>
            <a:ext cx="5214139" cy="214129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1600" b="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altLang="ko-KR"/>
              <a:t>- Content sub title</a:t>
            </a:r>
            <a:endParaRPr lang="ko-KR" altLang="en-US"/>
          </a:p>
        </p:txBody>
      </p:sp>
      <p:sp>
        <p:nvSpPr>
          <p:cNvPr id="11" name="텍스트 개체 틀 3"/>
          <p:cNvSpPr>
            <a:spLocks noGrp="1"/>
          </p:cNvSpPr>
          <p:nvPr>
            <p:ph type="body" sz="quarter" idx="19" hasCustomPrompt="1"/>
          </p:nvPr>
        </p:nvSpPr>
        <p:spPr>
          <a:xfrm>
            <a:off x="2764689" y="5917326"/>
            <a:ext cx="5214139" cy="214129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1600" b="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altLang="ko-KR"/>
              <a:t>- Content sub title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94566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" name="그룹 151"/>
          <p:cNvGrpSpPr/>
          <p:nvPr/>
        </p:nvGrpSpPr>
        <p:grpSpPr>
          <a:xfrm>
            <a:off x="10569566" y="5478266"/>
            <a:ext cx="1296303" cy="1314909"/>
            <a:chOff x="7668344" y="5495925"/>
            <a:chExt cx="1261419" cy="1279525"/>
          </a:xfrm>
        </p:grpSpPr>
        <p:sp>
          <p:nvSpPr>
            <p:cNvPr id="153" name="Freeform 13"/>
            <p:cNvSpPr>
              <a:spLocks/>
            </p:cNvSpPr>
            <p:nvPr userDrawn="1"/>
          </p:nvSpPr>
          <p:spPr bwMode="auto">
            <a:xfrm>
              <a:off x="8315651" y="5495925"/>
              <a:ext cx="614112" cy="614112"/>
            </a:xfrm>
            <a:custGeom>
              <a:avLst/>
              <a:gdLst>
                <a:gd name="T0" fmla="*/ 0 w 407"/>
                <a:gd name="T1" fmla="*/ 0 h 407"/>
                <a:gd name="T2" fmla="*/ 0 w 407"/>
                <a:gd name="T3" fmla="*/ 407 h 407"/>
                <a:gd name="T4" fmla="*/ 407 w 407"/>
                <a:gd name="T5" fmla="*/ 407 h 407"/>
                <a:gd name="T6" fmla="*/ 0 w 407"/>
                <a:gd name="T7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7" h="407">
                  <a:moveTo>
                    <a:pt x="0" y="0"/>
                  </a:moveTo>
                  <a:lnTo>
                    <a:pt x="0" y="407"/>
                  </a:lnTo>
                  <a:lnTo>
                    <a:pt x="407" y="4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879C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154" name="Freeform 14"/>
            <p:cNvSpPr>
              <a:spLocks/>
            </p:cNvSpPr>
            <p:nvPr userDrawn="1"/>
          </p:nvSpPr>
          <p:spPr bwMode="auto">
            <a:xfrm>
              <a:off x="8315651" y="5495925"/>
              <a:ext cx="614112" cy="614112"/>
            </a:xfrm>
            <a:custGeom>
              <a:avLst/>
              <a:gdLst>
                <a:gd name="T0" fmla="*/ 0 w 407"/>
                <a:gd name="T1" fmla="*/ 0 h 407"/>
                <a:gd name="T2" fmla="*/ 0 w 407"/>
                <a:gd name="T3" fmla="*/ 407 h 407"/>
                <a:gd name="T4" fmla="*/ 407 w 407"/>
                <a:gd name="T5" fmla="*/ 407 h 407"/>
                <a:gd name="T6" fmla="*/ 0 w 407"/>
                <a:gd name="T7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7" h="407">
                  <a:moveTo>
                    <a:pt x="0" y="0"/>
                  </a:moveTo>
                  <a:lnTo>
                    <a:pt x="0" y="407"/>
                  </a:lnTo>
                  <a:lnTo>
                    <a:pt x="407" y="40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155" name="Freeform 15"/>
            <p:cNvSpPr>
              <a:spLocks/>
            </p:cNvSpPr>
            <p:nvPr userDrawn="1"/>
          </p:nvSpPr>
          <p:spPr bwMode="auto">
            <a:xfrm>
              <a:off x="7668344" y="5495925"/>
              <a:ext cx="612603" cy="614112"/>
            </a:xfrm>
            <a:custGeom>
              <a:avLst/>
              <a:gdLst>
                <a:gd name="T0" fmla="*/ 406 w 406"/>
                <a:gd name="T1" fmla="*/ 0 h 407"/>
                <a:gd name="T2" fmla="*/ 0 w 406"/>
                <a:gd name="T3" fmla="*/ 0 h 407"/>
                <a:gd name="T4" fmla="*/ 406 w 406"/>
                <a:gd name="T5" fmla="*/ 407 h 407"/>
                <a:gd name="T6" fmla="*/ 406 w 406"/>
                <a:gd name="T7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6" h="407">
                  <a:moveTo>
                    <a:pt x="406" y="0"/>
                  </a:moveTo>
                  <a:lnTo>
                    <a:pt x="0" y="0"/>
                  </a:lnTo>
                  <a:lnTo>
                    <a:pt x="406" y="407"/>
                  </a:lnTo>
                  <a:lnTo>
                    <a:pt x="406" y="0"/>
                  </a:lnTo>
                  <a:close/>
                </a:path>
              </a:pathLst>
            </a:custGeom>
            <a:solidFill>
              <a:srgbClr val="6C4C8B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156" name="Freeform 16"/>
            <p:cNvSpPr>
              <a:spLocks/>
            </p:cNvSpPr>
            <p:nvPr userDrawn="1"/>
          </p:nvSpPr>
          <p:spPr bwMode="auto">
            <a:xfrm>
              <a:off x="7668344" y="5495925"/>
              <a:ext cx="612603" cy="614112"/>
            </a:xfrm>
            <a:custGeom>
              <a:avLst/>
              <a:gdLst>
                <a:gd name="T0" fmla="*/ 406 w 406"/>
                <a:gd name="T1" fmla="*/ 0 h 407"/>
                <a:gd name="T2" fmla="*/ 0 w 406"/>
                <a:gd name="T3" fmla="*/ 0 h 407"/>
                <a:gd name="T4" fmla="*/ 406 w 406"/>
                <a:gd name="T5" fmla="*/ 407 h 407"/>
                <a:gd name="T6" fmla="*/ 406 w 406"/>
                <a:gd name="T7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6" h="407">
                  <a:moveTo>
                    <a:pt x="406" y="0"/>
                  </a:moveTo>
                  <a:lnTo>
                    <a:pt x="0" y="0"/>
                  </a:lnTo>
                  <a:lnTo>
                    <a:pt x="406" y="407"/>
                  </a:lnTo>
                  <a:lnTo>
                    <a:pt x="40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157" name="Freeform 17"/>
            <p:cNvSpPr>
              <a:spLocks/>
            </p:cNvSpPr>
            <p:nvPr userDrawn="1"/>
          </p:nvSpPr>
          <p:spPr bwMode="auto">
            <a:xfrm>
              <a:off x="8315651" y="5495925"/>
              <a:ext cx="614112" cy="614112"/>
            </a:xfrm>
            <a:custGeom>
              <a:avLst/>
              <a:gdLst>
                <a:gd name="T0" fmla="*/ 407 w 407"/>
                <a:gd name="T1" fmla="*/ 0 h 407"/>
                <a:gd name="T2" fmla="*/ 0 w 407"/>
                <a:gd name="T3" fmla="*/ 0 h 407"/>
                <a:gd name="T4" fmla="*/ 0 w 407"/>
                <a:gd name="T5" fmla="*/ 407 h 407"/>
                <a:gd name="T6" fmla="*/ 407 w 407"/>
                <a:gd name="T7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7" h="407">
                  <a:moveTo>
                    <a:pt x="407" y="0"/>
                  </a:moveTo>
                  <a:lnTo>
                    <a:pt x="0" y="0"/>
                  </a:lnTo>
                  <a:lnTo>
                    <a:pt x="0" y="407"/>
                  </a:lnTo>
                  <a:lnTo>
                    <a:pt x="407" y="0"/>
                  </a:lnTo>
                  <a:close/>
                </a:path>
              </a:pathLst>
            </a:custGeom>
            <a:solidFill>
              <a:srgbClr val="6C4C8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158" name="Freeform 18"/>
            <p:cNvSpPr>
              <a:spLocks/>
            </p:cNvSpPr>
            <p:nvPr userDrawn="1"/>
          </p:nvSpPr>
          <p:spPr bwMode="auto">
            <a:xfrm>
              <a:off x="8315651" y="6161338"/>
              <a:ext cx="614112" cy="614112"/>
            </a:xfrm>
            <a:custGeom>
              <a:avLst/>
              <a:gdLst>
                <a:gd name="T0" fmla="*/ 407 w 407"/>
                <a:gd name="T1" fmla="*/ 0 h 407"/>
                <a:gd name="T2" fmla="*/ 0 w 407"/>
                <a:gd name="T3" fmla="*/ 0 h 407"/>
                <a:gd name="T4" fmla="*/ 0 w 407"/>
                <a:gd name="T5" fmla="*/ 407 h 407"/>
                <a:gd name="T6" fmla="*/ 0 w 407"/>
                <a:gd name="T7" fmla="*/ 0 h 407"/>
                <a:gd name="T8" fmla="*/ 203 w 407"/>
                <a:gd name="T9" fmla="*/ 204 h 407"/>
                <a:gd name="T10" fmla="*/ 407 w 407"/>
                <a:gd name="T11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7" h="407">
                  <a:moveTo>
                    <a:pt x="407" y="0"/>
                  </a:moveTo>
                  <a:lnTo>
                    <a:pt x="0" y="0"/>
                  </a:lnTo>
                  <a:lnTo>
                    <a:pt x="0" y="407"/>
                  </a:lnTo>
                  <a:lnTo>
                    <a:pt x="0" y="0"/>
                  </a:lnTo>
                  <a:lnTo>
                    <a:pt x="203" y="204"/>
                  </a:lnTo>
                  <a:lnTo>
                    <a:pt x="407" y="0"/>
                  </a:lnTo>
                  <a:close/>
                </a:path>
              </a:pathLst>
            </a:custGeom>
            <a:solidFill>
              <a:srgbClr val="B81A4D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159" name="Freeform 19"/>
            <p:cNvSpPr>
              <a:spLocks/>
            </p:cNvSpPr>
            <p:nvPr userDrawn="1"/>
          </p:nvSpPr>
          <p:spPr bwMode="auto">
            <a:xfrm>
              <a:off x="8315651" y="6161338"/>
              <a:ext cx="614112" cy="614112"/>
            </a:xfrm>
            <a:custGeom>
              <a:avLst/>
              <a:gdLst>
                <a:gd name="T0" fmla="*/ 407 w 407"/>
                <a:gd name="T1" fmla="*/ 0 h 407"/>
                <a:gd name="T2" fmla="*/ 0 w 407"/>
                <a:gd name="T3" fmla="*/ 0 h 407"/>
                <a:gd name="T4" fmla="*/ 0 w 407"/>
                <a:gd name="T5" fmla="*/ 407 h 407"/>
                <a:gd name="T6" fmla="*/ 0 w 407"/>
                <a:gd name="T7" fmla="*/ 0 h 407"/>
                <a:gd name="T8" fmla="*/ 203 w 407"/>
                <a:gd name="T9" fmla="*/ 204 h 407"/>
                <a:gd name="T10" fmla="*/ 407 w 407"/>
                <a:gd name="T11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7" h="407">
                  <a:moveTo>
                    <a:pt x="407" y="0"/>
                  </a:moveTo>
                  <a:lnTo>
                    <a:pt x="0" y="0"/>
                  </a:lnTo>
                  <a:lnTo>
                    <a:pt x="0" y="407"/>
                  </a:lnTo>
                  <a:lnTo>
                    <a:pt x="0" y="0"/>
                  </a:lnTo>
                  <a:lnTo>
                    <a:pt x="203" y="204"/>
                  </a:lnTo>
                  <a:lnTo>
                    <a:pt x="40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160" name="Freeform 20"/>
            <p:cNvSpPr>
              <a:spLocks/>
            </p:cNvSpPr>
            <p:nvPr userDrawn="1"/>
          </p:nvSpPr>
          <p:spPr bwMode="auto">
            <a:xfrm>
              <a:off x="7668344" y="5495925"/>
              <a:ext cx="612603" cy="614112"/>
            </a:xfrm>
            <a:custGeom>
              <a:avLst/>
              <a:gdLst>
                <a:gd name="T0" fmla="*/ 0 w 406"/>
                <a:gd name="T1" fmla="*/ 407 h 407"/>
                <a:gd name="T2" fmla="*/ 406 w 406"/>
                <a:gd name="T3" fmla="*/ 407 h 407"/>
                <a:gd name="T4" fmla="*/ 406 w 406"/>
                <a:gd name="T5" fmla="*/ 0 h 407"/>
                <a:gd name="T6" fmla="*/ 0 w 406"/>
                <a:gd name="T7" fmla="*/ 407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6" h="407">
                  <a:moveTo>
                    <a:pt x="0" y="407"/>
                  </a:moveTo>
                  <a:lnTo>
                    <a:pt x="406" y="407"/>
                  </a:lnTo>
                  <a:lnTo>
                    <a:pt x="406" y="0"/>
                  </a:lnTo>
                  <a:lnTo>
                    <a:pt x="0" y="407"/>
                  </a:lnTo>
                  <a:close/>
                </a:path>
              </a:pathLst>
            </a:custGeom>
            <a:solidFill>
              <a:srgbClr val="F4879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161" name="Freeform 23"/>
            <p:cNvSpPr>
              <a:spLocks/>
            </p:cNvSpPr>
            <p:nvPr userDrawn="1"/>
          </p:nvSpPr>
          <p:spPr bwMode="auto">
            <a:xfrm>
              <a:off x="8280947" y="61613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162" name="Freeform 24"/>
            <p:cNvSpPr>
              <a:spLocks/>
            </p:cNvSpPr>
            <p:nvPr userDrawn="1"/>
          </p:nvSpPr>
          <p:spPr bwMode="auto">
            <a:xfrm>
              <a:off x="7668344" y="6161338"/>
              <a:ext cx="612603" cy="614112"/>
            </a:xfrm>
            <a:custGeom>
              <a:avLst/>
              <a:gdLst>
                <a:gd name="T0" fmla="*/ 406 w 406"/>
                <a:gd name="T1" fmla="*/ 407 h 407"/>
                <a:gd name="T2" fmla="*/ 406 w 406"/>
                <a:gd name="T3" fmla="*/ 0 h 407"/>
                <a:gd name="T4" fmla="*/ 0 w 406"/>
                <a:gd name="T5" fmla="*/ 0 h 407"/>
                <a:gd name="T6" fmla="*/ 406 w 406"/>
                <a:gd name="T7" fmla="*/ 407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6" h="407">
                  <a:moveTo>
                    <a:pt x="406" y="407"/>
                  </a:moveTo>
                  <a:lnTo>
                    <a:pt x="406" y="0"/>
                  </a:lnTo>
                  <a:lnTo>
                    <a:pt x="0" y="0"/>
                  </a:lnTo>
                  <a:lnTo>
                    <a:pt x="406" y="407"/>
                  </a:lnTo>
                  <a:close/>
                </a:path>
              </a:pathLst>
            </a:custGeom>
            <a:solidFill>
              <a:srgbClr val="BDA8D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163" name="Freeform 25"/>
            <p:cNvSpPr>
              <a:spLocks/>
            </p:cNvSpPr>
            <p:nvPr userDrawn="1"/>
          </p:nvSpPr>
          <p:spPr bwMode="auto">
            <a:xfrm>
              <a:off x="7668344" y="6161338"/>
              <a:ext cx="612603" cy="614112"/>
            </a:xfrm>
            <a:custGeom>
              <a:avLst/>
              <a:gdLst>
                <a:gd name="T0" fmla="*/ 406 w 406"/>
                <a:gd name="T1" fmla="*/ 407 h 407"/>
                <a:gd name="T2" fmla="*/ 406 w 406"/>
                <a:gd name="T3" fmla="*/ 0 h 407"/>
                <a:gd name="T4" fmla="*/ 0 w 406"/>
                <a:gd name="T5" fmla="*/ 0 h 407"/>
                <a:gd name="T6" fmla="*/ 406 w 406"/>
                <a:gd name="T7" fmla="*/ 407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6" h="407">
                  <a:moveTo>
                    <a:pt x="406" y="407"/>
                  </a:moveTo>
                  <a:lnTo>
                    <a:pt x="406" y="0"/>
                  </a:lnTo>
                  <a:lnTo>
                    <a:pt x="0" y="0"/>
                  </a:lnTo>
                  <a:lnTo>
                    <a:pt x="406" y="40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164" name="Freeform 26"/>
            <p:cNvSpPr>
              <a:spLocks/>
            </p:cNvSpPr>
            <p:nvPr userDrawn="1"/>
          </p:nvSpPr>
          <p:spPr bwMode="auto">
            <a:xfrm>
              <a:off x="8315651" y="6161338"/>
              <a:ext cx="614112" cy="614112"/>
            </a:xfrm>
            <a:custGeom>
              <a:avLst/>
              <a:gdLst>
                <a:gd name="T0" fmla="*/ 0 w 407"/>
                <a:gd name="T1" fmla="*/ 0 h 407"/>
                <a:gd name="T2" fmla="*/ 0 w 407"/>
                <a:gd name="T3" fmla="*/ 407 h 407"/>
                <a:gd name="T4" fmla="*/ 407 w 407"/>
                <a:gd name="T5" fmla="*/ 407 h 407"/>
                <a:gd name="T6" fmla="*/ 0 w 407"/>
                <a:gd name="T7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7" h="407">
                  <a:moveTo>
                    <a:pt x="0" y="0"/>
                  </a:moveTo>
                  <a:lnTo>
                    <a:pt x="0" y="407"/>
                  </a:lnTo>
                  <a:lnTo>
                    <a:pt x="407" y="4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81A4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165" name="Freeform 27"/>
            <p:cNvSpPr>
              <a:spLocks/>
            </p:cNvSpPr>
            <p:nvPr userDrawn="1"/>
          </p:nvSpPr>
          <p:spPr bwMode="auto">
            <a:xfrm>
              <a:off x="8315651" y="6161338"/>
              <a:ext cx="614112" cy="614112"/>
            </a:xfrm>
            <a:custGeom>
              <a:avLst/>
              <a:gdLst>
                <a:gd name="T0" fmla="*/ 0 w 407"/>
                <a:gd name="T1" fmla="*/ 0 h 407"/>
                <a:gd name="T2" fmla="*/ 0 w 407"/>
                <a:gd name="T3" fmla="*/ 407 h 407"/>
                <a:gd name="T4" fmla="*/ 407 w 407"/>
                <a:gd name="T5" fmla="*/ 407 h 407"/>
                <a:gd name="T6" fmla="*/ 0 w 407"/>
                <a:gd name="T7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7" h="407">
                  <a:moveTo>
                    <a:pt x="0" y="0"/>
                  </a:moveTo>
                  <a:lnTo>
                    <a:pt x="0" y="407"/>
                  </a:lnTo>
                  <a:lnTo>
                    <a:pt x="407" y="40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166" name="Freeform 28"/>
            <p:cNvSpPr>
              <a:spLocks/>
            </p:cNvSpPr>
            <p:nvPr userDrawn="1"/>
          </p:nvSpPr>
          <p:spPr bwMode="auto">
            <a:xfrm>
              <a:off x="8197959" y="6292610"/>
              <a:ext cx="82989" cy="203698"/>
            </a:xfrm>
            <a:custGeom>
              <a:avLst/>
              <a:gdLst>
                <a:gd name="T0" fmla="*/ 55 w 55"/>
                <a:gd name="T1" fmla="*/ 0 h 135"/>
                <a:gd name="T2" fmla="*/ 55 w 55"/>
                <a:gd name="T3" fmla="*/ 0 h 135"/>
                <a:gd name="T4" fmla="*/ 44 w 55"/>
                <a:gd name="T5" fmla="*/ 3 h 135"/>
                <a:gd name="T6" fmla="*/ 33 w 55"/>
                <a:gd name="T7" fmla="*/ 8 h 135"/>
                <a:gd name="T8" fmla="*/ 24 w 55"/>
                <a:gd name="T9" fmla="*/ 16 h 135"/>
                <a:gd name="T10" fmla="*/ 16 w 55"/>
                <a:gd name="T11" fmla="*/ 24 h 135"/>
                <a:gd name="T12" fmla="*/ 9 w 55"/>
                <a:gd name="T13" fmla="*/ 34 h 135"/>
                <a:gd name="T14" fmla="*/ 4 w 55"/>
                <a:gd name="T15" fmla="*/ 44 h 135"/>
                <a:gd name="T16" fmla="*/ 1 w 55"/>
                <a:gd name="T17" fmla="*/ 55 h 135"/>
                <a:gd name="T18" fmla="*/ 0 w 55"/>
                <a:gd name="T19" fmla="*/ 68 h 135"/>
                <a:gd name="T20" fmla="*/ 0 w 55"/>
                <a:gd name="T21" fmla="*/ 68 h 135"/>
                <a:gd name="T22" fmla="*/ 1 w 55"/>
                <a:gd name="T23" fmla="*/ 80 h 135"/>
                <a:gd name="T24" fmla="*/ 4 w 55"/>
                <a:gd name="T25" fmla="*/ 91 h 135"/>
                <a:gd name="T26" fmla="*/ 9 w 55"/>
                <a:gd name="T27" fmla="*/ 101 h 135"/>
                <a:gd name="T28" fmla="*/ 16 w 55"/>
                <a:gd name="T29" fmla="*/ 112 h 135"/>
                <a:gd name="T30" fmla="*/ 24 w 55"/>
                <a:gd name="T31" fmla="*/ 119 h 135"/>
                <a:gd name="T32" fmla="*/ 33 w 55"/>
                <a:gd name="T33" fmla="*/ 127 h 135"/>
                <a:gd name="T34" fmla="*/ 44 w 55"/>
                <a:gd name="T35" fmla="*/ 132 h 135"/>
                <a:gd name="T36" fmla="*/ 55 w 55"/>
                <a:gd name="T37" fmla="*/ 135 h 135"/>
                <a:gd name="T38" fmla="*/ 55 w 55"/>
                <a:gd name="T39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5" h="135">
                  <a:moveTo>
                    <a:pt x="55" y="0"/>
                  </a:moveTo>
                  <a:lnTo>
                    <a:pt x="55" y="0"/>
                  </a:lnTo>
                  <a:lnTo>
                    <a:pt x="44" y="3"/>
                  </a:lnTo>
                  <a:lnTo>
                    <a:pt x="33" y="8"/>
                  </a:lnTo>
                  <a:lnTo>
                    <a:pt x="24" y="16"/>
                  </a:lnTo>
                  <a:lnTo>
                    <a:pt x="16" y="24"/>
                  </a:lnTo>
                  <a:lnTo>
                    <a:pt x="9" y="34"/>
                  </a:lnTo>
                  <a:lnTo>
                    <a:pt x="4" y="44"/>
                  </a:lnTo>
                  <a:lnTo>
                    <a:pt x="1" y="55"/>
                  </a:lnTo>
                  <a:lnTo>
                    <a:pt x="0" y="68"/>
                  </a:lnTo>
                  <a:lnTo>
                    <a:pt x="0" y="68"/>
                  </a:lnTo>
                  <a:lnTo>
                    <a:pt x="1" y="80"/>
                  </a:lnTo>
                  <a:lnTo>
                    <a:pt x="4" y="91"/>
                  </a:lnTo>
                  <a:lnTo>
                    <a:pt x="9" y="101"/>
                  </a:lnTo>
                  <a:lnTo>
                    <a:pt x="16" y="112"/>
                  </a:lnTo>
                  <a:lnTo>
                    <a:pt x="24" y="119"/>
                  </a:lnTo>
                  <a:lnTo>
                    <a:pt x="33" y="127"/>
                  </a:lnTo>
                  <a:lnTo>
                    <a:pt x="44" y="132"/>
                  </a:lnTo>
                  <a:lnTo>
                    <a:pt x="55" y="135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  <a:alpha val="3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167" name="Freeform 30"/>
            <p:cNvSpPr>
              <a:spLocks/>
            </p:cNvSpPr>
            <p:nvPr userDrawn="1"/>
          </p:nvSpPr>
          <p:spPr bwMode="auto">
            <a:xfrm>
              <a:off x="8083285" y="6512905"/>
              <a:ext cx="197663" cy="262544"/>
            </a:xfrm>
            <a:custGeom>
              <a:avLst/>
              <a:gdLst>
                <a:gd name="T0" fmla="*/ 114 w 131"/>
                <a:gd name="T1" fmla="*/ 0 h 174"/>
                <a:gd name="T2" fmla="*/ 114 w 131"/>
                <a:gd name="T3" fmla="*/ 0 h 174"/>
                <a:gd name="T4" fmla="*/ 102 w 131"/>
                <a:gd name="T5" fmla="*/ 0 h 174"/>
                <a:gd name="T6" fmla="*/ 88 w 131"/>
                <a:gd name="T7" fmla="*/ 1 h 174"/>
                <a:gd name="T8" fmla="*/ 73 w 131"/>
                <a:gd name="T9" fmla="*/ 4 h 174"/>
                <a:gd name="T10" fmla="*/ 56 w 131"/>
                <a:gd name="T11" fmla="*/ 8 h 174"/>
                <a:gd name="T12" fmla="*/ 39 w 131"/>
                <a:gd name="T13" fmla="*/ 13 h 174"/>
                <a:gd name="T14" fmla="*/ 32 w 131"/>
                <a:gd name="T15" fmla="*/ 16 h 174"/>
                <a:gd name="T16" fmla="*/ 25 w 131"/>
                <a:gd name="T17" fmla="*/ 20 h 174"/>
                <a:gd name="T18" fmla="*/ 17 w 131"/>
                <a:gd name="T19" fmla="*/ 24 h 174"/>
                <a:gd name="T20" fmla="*/ 11 w 131"/>
                <a:gd name="T21" fmla="*/ 31 h 174"/>
                <a:gd name="T22" fmla="*/ 5 w 131"/>
                <a:gd name="T23" fmla="*/ 36 h 174"/>
                <a:gd name="T24" fmla="*/ 0 w 131"/>
                <a:gd name="T25" fmla="*/ 43 h 174"/>
                <a:gd name="T26" fmla="*/ 131 w 131"/>
                <a:gd name="T27" fmla="*/ 174 h 174"/>
                <a:gd name="T28" fmla="*/ 131 w 131"/>
                <a:gd name="T29" fmla="*/ 0 h 174"/>
                <a:gd name="T30" fmla="*/ 126 w 131"/>
                <a:gd name="T31" fmla="*/ 0 h 174"/>
                <a:gd name="T32" fmla="*/ 126 w 131"/>
                <a:gd name="T33" fmla="*/ 0 h 174"/>
                <a:gd name="T34" fmla="*/ 114 w 131"/>
                <a:gd name="T35" fmla="*/ 0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31" h="174">
                  <a:moveTo>
                    <a:pt x="114" y="0"/>
                  </a:moveTo>
                  <a:lnTo>
                    <a:pt x="114" y="0"/>
                  </a:lnTo>
                  <a:lnTo>
                    <a:pt x="102" y="0"/>
                  </a:lnTo>
                  <a:lnTo>
                    <a:pt x="88" y="1"/>
                  </a:lnTo>
                  <a:lnTo>
                    <a:pt x="73" y="4"/>
                  </a:lnTo>
                  <a:lnTo>
                    <a:pt x="56" y="8"/>
                  </a:lnTo>
                  <a:lnTo>
                    <a:pt x="39" y="13"/>
                  </a:lnTo>
                  <a:lnTo>
                    <a:pt x="32" y="16"/>
                  </a:lnTo>
                  <a:lnTo>
                    <a:pt x="25" y="20"/>
                  </a:lnTo>
                  <a:lnTo>
                    <a:pt x="17" y="24"/>
                  </a:lnTo>
                  <a:lnTo>
                    <a:pt x="11" y="31"/>
                  </a:lnTo>
                  <a:lnTo>
                    <a:pt x="5" y="36"/>
                  </a:lnTo>
                  <a:lnTo>
                    <a:pt x="0" y="43"/>
                  </a:lnTo>
                  <a:lnTo>
                    <a:pt x="131" y="174"/>
                  </a:lnTo>
                  <a:lnTo>
                    <a:pt x="131" y="0"/>
                  </a:lnTo>
                  <a:lnTo>
                    <a:pt x="126" y="0"/>
                  </a:lnTo>
                  <a:lnTo>
                    <a:pt x="126" y="0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  <a:alpha val="3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168" name="Freeform 31"/>
            <p:cNvSpPr>
              <a:spLocks/>
            </p:cNvSpPr>
            <p:nvPr userDrawn="1"/>
          </p:nvSpPr>
          <p:spPr bwMode="auto">
            <a:xfrm>
              <a:off x="8083285" y="6512905"/>
              <a:ext cx="197663" cy="262544"/>
            </a:xfrm>
            <a:custGeom>
              <a:avLst/>
              <a:gdLst>
                <a:gd name="T0" fmla="*/ 114 w 131"/>
                <a:gd name="T1" fmla="*/ 0 h 174"/>
                <a:gd name="T2" fmla="*/ 114 w 131"/>
                <a:gd name="T3" fmla="*/ 0 h 174"/>
                <a:gd name="T4" fmla="*/ 102 w 131"/>
                <a:gd name="T5" fmla="*/ 0 h 174"/>
                <a:gd name="T6" fmla="*/ 88 w 131"/>
                <a:gd name="T7" fmla="*/ 1 h 174"/>
                <a:gd name="T8" fmla="*/ 73 w 131"/>
                <a:gd name="T9" fmla="*/ 4 h 174"/>
                <a:gd name="T10" fmla="*/ 56 w 131"/>
                <a:gd name="T11" fmla="*/ 8 h 174"/>
                <a:gd name="T12" fmla="*/ 39 w 131"/>
                <a:gd name="T13" fmla="*/ 13 h 174"/>
                <a:gd name="T14" fmla="*/ 32 w 131"/>
                <a:gd name="T15" fmla="*/ 16 h 174"/>
                <a:gd name="T16" fmla="*/ 25 w 131"/>
                <a:gd name="T17" fmla="*/ 20 h 174"/>
                <a:gd name="T18" fmla="*/ 17 w 131"/>
                <a:gd name="T19" fmla="*/ 24 h 174"/>
                <a:gd name="T20" fmla="*/ 11 w 131"/>
                <a:gd name="T21" fmla="*/ 31 h 174"/>
                <a:gd name="T22" fmla="*/ 5 w 131"/>
                <a:gd name="T23" fmla="*/ 36 h 174"/>
                <a:gd name="T24" fmla="*/ 0 w 131"/>
                <a:gd name="T25" fmla="*/ 43 h 174"/>
                <a:gd name="T26" fmla="*/ 131 w 131"/>
                <a:gd name="T27" fmla="*/ 174 h 174"/>
                <a:gd name="T28" fmla="*/ 131 w 131"/>
                <a:gd name="T29" fmla="*/ 0 h 174"/>
                <a:gd name="T30" fmla="*/ 126 w 131"/>
                <a:gd name="T31" fmla="*/ 0 h 174"/>
                <a:gd name="T32" fmla="*/ 126 w 131"/>
                <a:gd name="T33" fmla="*/ 0 h 174"/>
                <a:gd name="T34" fmla="*/ 114 w 131"/>
                <a:gd name="T35" fmla="*/ 0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31" h="174">
                  <a:moveTo>
                    <a:pt x="114" y="0"/>
                  </a:moveTo>
                  <a:lnTo>
                    <a:pt x="114" y="0"/>
                  </a:lnTo>
                  <a:lnTo>
                    <a:pt x="102" y="0"/>
                  </a:lnTo>
                  <a:lnTo>
                    <a:pt x="88" y="1"/>
                  </a:lnTo>
                  <a:lnTo>
                    <a:pt x="73" y="4"/>
                  </a:lnTo>
                  <a:lnTo>
                    <a:pt x="56" y="8"/>
                  </a:lnTo>
                  <a:lnTo>
                    <a:pt x="39" y="13"/>
                  </a:lnTo>
                  <a:lnTo>
                    <a:pt x="32" y="16"/>
                  </a:lnTo>
                  <a:lnTo>
                    <a:pt x="25" y="20"/>
                  </a:lnTo>
                  <a:lnTo>
                    <a:pt x="17" y="24"/>
                  </a:lnTo>
                  <a:lnTo>
                    <a:pt x="11" y="31"/>
                  </a:lnTo>
                  <a:lnTo>
                    <a:pt x="5" y="36"/>
                  </a:lnTo>
                  <a:lnTo>
                    <a:pt x="0" y="43"/>
                  </a:lnTo>
                  <a:lnTo>
                    <a:pt x="131" y="174"/>
                  </a:lnTo>
                  <a:lnTo>
                    <a:pt x="131" y="0"/>
                  </a:lnTo>
                  <a:lnTo>
                    <a:pt x="126" y="0"/>
                  </a:lnTo>
                  <a:lnTo>
                    <a:pt x="126" y="0"/>
                  </a:lnTo>
                  <a:lnTo>
                    <a:pt x="11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169" name="Freeform 32"/>
            <p:cNvSpPr>
              <a:spLocks/>
            </p:cNvSpPr>
            <p:nvPr userDrawn="1"/>
          </p:nvSpPr>
          <p:spPr bwMode="auto">
            <a:xfrm>
              <a:off x="8315651" y="6291101"/>
              <a:ext cx="92042" cy="206716"/>
            </a:xfrm>
            <a:custGeom>
              <a:avLst/>
              <a:gdLst>
                <a:gd name="T0" fmla="*/ 0 w 61"/>
                <a:gd name="T1" fmla="*/ 0 h 137"/>
                <a:gd name="T2" fmla="*/ 0 w 61"/>
                <a:gd name="T3" fmla="*/ 137 h 137"/>
                <a:gd name="T4" fmla="*/ 0 w 61"/>
                <a:gd name="T5" fmla="*/ 137 h 137"/>
                <a:gd name="T6" fmla="*/ 12 w 61"/>
                <a:gd name="T7" fmla="*/ 135 h 137"/>
                <a:gd name="T8" fmla="*/ 23 w 61"/>
                <a:gd name="T9" fmla="*/ 130 h 137"/>
                <a:gd name="T10" fmla="*/ 34 w 61"/>
                <a:gd name="T11" fmla="*/ 122 h 137"/>
                <a:gd name="T12" fmla="*/ 43 w 61"/>
                <a:gd name="T13" fmla="*/ 114 h 137"/>
                <a:gd name="T14" fmla="*/ 50 w 61"/>
                <a:gd name="T15" fmla="*/ 105 h 137"/>
                <a:gd name="T16" fmla="*/ 56 w 61"/>
                <a:gd name="T17" fmla="*/ 93 h 137"/>
                <a:gd name="T18" fmla="*/ 59 w 61"/>
                <a:gd name="T19" fmla="*/ 82 h 137"/>
                <a:gd name="T20" fmla="*/ 61 w 61"/>
                <a:gd name="T21" fmla="*/ 69 h 137"/>
                <a:gd name="T22" fmla="*/ 61 w 61"/>
                <a:gd name="T23" fmla="*/ 69 h 137"/>
                <a:gd name="T24" fmla="*/ 59 w 61"/>
                <a:gd name="T25" fmla="*/ 55 h 137"/>
                <a:gd name="T26" fmla="*/ 56 w 61"/>
                <a:gd name="T27" fmla="*/ 44 h 137"/>
                <a:gd name="T28" fmla="*/ 50 w 61"/>
                <a:gd name="T29" fmla="*/ 32 h 137"/>
                <a:gd name="T30" fmla="*/ 43 w 61"/>
                <a:gd name="T31" fmla="*/ 23 h 137"/>
                <a:gd name="T32" fmla="*/ 34 w 61"/>
                <a:gd name="T33" fmla="*/ 15 h 137"/>
                <a:gd name="T34" fmla="*/ 23 w 61"/>
                <a:gd name="T35" fmla="*/ 7 h 137"/>
                <a:gd name="T36" fmla="*/ 12 w 61"/>
                <a:gd name="T37" fmla="*/ 3 h 137"/>
                <a:gd name="T38" fmla="*/ 0 w 61"/>
                <a:gd name="T39" fmla="*/ 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1" h="137">
                  <a:moveTo>
                    <a:pt x="0" y="0"/>
                  </a:moveTo>
                  <a:lnTo>
                    <a:pt x="0" y="137"/>
                  </a:lnTo>
                  <a:lnTo>
                    <a:pt x="0" y="137"/>
                  </a:lnTo>
                  <a:lnTo>
                    <a:pt x="12" y="135"/>
                  </a:lnTo>
                  <a:lnTo>
                    <a:pt x="23" y="130"/>
                  </a:lnTo>
                  <a:lnTo>
                    <a:pt x="34" y="122"/>
                  </a:lnTo>
                  <a:lnTo>
                    <a:pt x="43" y="114"/>
                  </a:lnTo>
                  <a:lnTo>
                    <a:pt x="50" y="105"/>
                  </a:lnTo>
                  <a:lnTo>
                    <a:pt x="56" y="93"/>
                  </a:lnTo>
                  <a:lnTo>
                    <a:pt x="59" y="82"/>
                  </a:lnTo>
                  <a:lnTo>
                    <a:pt x="61" y="69"/>
                  </a:lnTo>
                  <a:lnTo>
                    <a:pt x="61" y="69"/>
                  </a:lnTo>
                  <a:lnTo>
                    <a:pt x="59" y="55"/>
                  </a:lnTo>
                  <a:lnTo>
                    <a:pt x="56" y="44"/>
                  </a:lnTo>
                  <a:lnTo>
                    <a:pt x="50" y="32"/>
                  </a:lnTo>
                  <a:lnTo>
                    <a:pt x="43" y="23"/>
                  </a:lnTo>
                  <a:lnTo>
                    <a:pt x="34" y="15"/>
                  </a:lnTo>
                  <a:lnTo>
                    <a:pt x="23" y="7"/>
                  </a:lnTo>
                  <a:lnTo>
                    <a:pt x="12" y="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733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grpSp>
          <p:nvGrpSpPr>
            <p:cNvPr id="170" name="그룹 169"/>
            <p:cNvGrpSpPr/>
            <p:nvPr userDrawn="1"/>
          </p:nvGrpSpPr>
          <p:grpSpPr>
            <a:xfrm>
              <a:off x="8315651" y="6291101"/>
              <a:ext cx="218787" cy="484348"/>
              <a:chOff x="8315651" y="6291101"/>
              <a:chExt cx="218787" cy="484348"/>
            </a:xfrm>
            <a:solidFill>
              <a:schemeClr val="accent5">
                <a:lumMod val="75000"/>
              </a:schemeClr>
            </a:solidFill>
          </p:grpSpPr>
          <p:sp>
            <p:nvSpPr>
              <p:cNvPr id="172" name="Freeform 33"/>
              <p:cNvSpPr>
                <a:spLocks/>
              </p:cNvSpPr>
              <p:nvPr userDrawn="1"/>
            </p:nvSpPr>
            <p:spPr bwMode="auto">
              <a:xfrm>
                <a:off x="8315651" y="6291101"/>
                <a:ext cx="92042" cy="206716"/>
              </a:xfrm>
              <a:custGeom>
                <a:avLst/>
                <a:gdLst>
                  <a:gd name="T0" fmla="*/ 0 w 61"/>
                  <a:gd name="T1" fmla="*/ 0 h 137"/>
                  <a:gd name="T2" fmla="*/ 0 w 61"/>
                  <a:gd name="T3" fmla="*/ 137 h 137"/>
                  <a:gd name="T4" fmla="*/ 0 w 61"/>
                  <a:gd name="T5" fmla="*/ 137 h 137"/>
                  <a:gd name="T6" fmla="*/ 12 w 61"/>
                  <a:gd name="T7" fmla="*/ 135 h 137"/>
                  <a:gd name="T8" fmla="*/ 23 w 61"/>
                  <a:gd name="T9" fmla="*/ 130 h 137"/>
                  <a:gd name="T10" fmla="*/ 34 w 61"/>
                  <a:gd name="T11" fmla="*/ 122 h 137"/>
                  <a:gd name="T12" fmla="*/ 43 w 61"/>
                  <a:gd name="T13" fmla="*/ 114 h 137"/>
                  <a:gd name="T14" fmla="*/ 50 w 61"/>
                  <a:gd name="T15" fmla="*/ 105 h 137"/>
                  <a:gd name="T16" fmla="*/ 56 w 61"/>
                  <a:gd name="T17" fmla="*/ 93 h 137"/>
                  <a:gd name="T18" fmla="*/ 59 w 61"/>
                  <a:gd name="T19" fmla="*/ 82 h 137"/>
                  <a:gd name="T20" fmla="*/ 61 w 61"/>
                  <a:gd name="T21" fmla="*/ 69 h 137"/>
                  <a:gd name="T22" fmla="*/ 61 w 61"/>
                  <a:gd name="T23" fmla="*/ 69 h 137"/>
                  <a:gd name="T24" fmla="*/ 59 w 61"/>
                  <a:gd name="T25" fmla="*/ 55 h 137"/>
                  <a:gd name="T26" fmla="*/ 56 w 61"/>
                  <a:gd name="T27" fmla="*/ 44 h 137"/>
                  <a:gd name="T28" fmla="*/ 50 w 61"/>
                  <a:gd name="T29" fmla="*/ 32 h 137"/>
                  <a:gd name="T30" fmla="*/ 43 w 61"/>
                  <a:gd name="T31" fmla="*/ 23 h 137"/>
                  <a:gd name="T32" fmla="*/ 34 w 61"/>
                  <a:gd name="T33" fmla="*/ 15 h 137"/>
                  <a:gd name="T34" fmla="*/ 23 w 61"/>
                  <a:gd name="T35" fmla="*/ 7 h 137"/>
                  <a:gd name="T36" fmla="*/ 12 w 61"/>
                  <a:gd name="T37" fmla="*/ 3 h 137"/>
                  <a:gd name="T38" fmla="*/ 0 w 61"/>
                  <a:gd name="T39" fmla="*/ 0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1" h="137">
                    <a:moveTo>
                      <a:pt x="0" y="0"/>
                    </a:moveTo>
                    <a:lnTo>
                      <a:pt x="0" y="137"/>
                    </a:lnTo>
                    <a:lnTo>
                      <a:pt x="0" y="137"/>
                    </a:lnTo>
                    <a:lnTo>
                      <a:pt x="12" y="135"/>
                    </a:lnTo>
                    <a:lnTo>
                      <a:pt x="23" y="130"/>
                    </a:lnTo>
                    <a:lnTo>
                      <a:pt x="34" y="122"/>
                    </a:lnTo>
                    <a:lnTo>
                      <a:pt x="43" y="114"/>
                    </a:lnTo>
                    <a:lnTo>
                      <a:pt x="50" y="105"/>
                    </a:lnTo>
                    <a:lnTo>
                      <a:pt x="56" y="93"/>
                    </a:lnTo>
                    <a:lnTo>
                      <a:pt x="59" y="82"/>
                    </a:lnTo>
                    <a:lnTo>
                      <a:pt x="61" y="69"/>
                    </a:lnTo>
                    <a:lnTo>
                      <a:pt x="61" y="69"/>
                    </a:lnTo>
                    <a:lnTo>
                      <a:pt x="59" y="55"/>
                    </a:lnTo>
                    <a:lnTo>
                      <a:pt x="56" y="44"/>
                    </a:lnTo>
                    <a:lnTo>
                      <a:pt x="50" y="32"/>
                    </a:lnTo>
                    <a:lnTo>
                      <a:pt x="43" y="23"/>
                    </a:lnTo>
                    <a:lnTo>
                      <a:pt x="34" y="15"/>
                    </a:lnTo>
                    <a:lnTo>
                      <a:pt x="23" y="7"/>
                    </a:lnTo>
                    <a:lnTo>
                      <a:pt x="12" y="3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tx1">
                  <a:lumMod val="95000"/>
                  <a:lumOff val="5000"/>
                  <a:alpha val="3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ko-KR" altLang="en-US" sz="2400"/>
              </a:p>
            </p:txBody>
          </p:sp>
          <p:sp>
            <p:nvSpPr>
              <p:cNvPr id="173" name="Freeform 34"/>
              <p:cNvSpPr>
                <a:spLocks/>
              </p:cNvSpPr>
              <p:nvPr userDrawn="1"/>
            </p:nvSpPr>
            <p:spPr bwMode="auto">
              <a:xfrm>
                <a:off x="8315651" y="6512905"/>
                <a:ext cx="218787" cy="262544"/>
              </a:xfrm>
              <a:custGeom>
                <a:avLst/>
                <a:gdLst>
                  <a:gd name="T0" fmla="*/ 19 w 145"/>
                  <a:gd name="T1" fmla="*/ 0 h 174"/>
                  <a:gd name="T2" fmla="*/ 0 w 145"/>
                  <a:gd name="T3" fmla="*/ 0 h 174"/>
                  <a:gd name="T4" fmla="*/ 0 w 145"/>
                  <a:gd name="T5" fmla="*/ 174 h 174"/>
                  <a:gd name="T6" fmla="*/ 70 w 145"/>
                  <a:gd name="T7" fmla="*/ 174 h 174"/>
                  <a:gd name="T8" fmla="*/ 70 w 145"/>
                  <a:gd name="T9" fmla="*/ 123 h 174"/>
                  <a:gd name="T10" fmla="*/ 81 w 145"/>
                  <a:gd name="T11" fmla="*/ 123 h 174"/>
                  <a:gd name="T12" fmla="*/ 81 w 145"/>
                  <a:gd name="T13" fmla="*/ 174 h 174"/>
                  <a:gd name="T14" fmla="*/ 145 w 145"/>
                  <a:gd name="T15" fmla="*/ 174 h 174"/>
                  <a:gd name="T16" fmla="*/ 145 w 145"/>
                  <a:gd name="T17" fmla="*/ 77 h 174"/>
                  <a:gd name="T18" fmla="*/ 145 w 145"/>
                  <a:gd name="T19" fmla="*/ 77 h 174"/>
                  <a:gd name="T20" fmla="*/ 144 w 145"/>
                  <a:gd name="T21" fmla="*/ 74 h 174"/>
                  <a:gd name="T22" fmla="*/ 144 w 145"/>
                  <a:gd name="T23" fmla="*/ 74 h 174"/>
                  <a:gd name="T24" fmla="*/ 144 w 145"/>
                  <a:gd name="T25" fmla="*/ 70 h 174"/>
                  <a:gd name="T26" fmla="*/ 144 w 145"/>
                  <a:gd name="T27" fmla="*/ 70 h 174"/>
                  <a:gd name="T28" fmla="*/ 144 w 145"/>
                  <a:gd name="T29" fmla="*/ 69 h 174"/>
                  <a:gd name="T30" fmla="*/ 144 w 145"/>
                  <a:gd name="T31" fmla="*/ 69 h 174"/>
                  <a:gd name="T32" fmla="*/ 141 w 145"/>
                  <a:gd name="T33" fmla="*/ 60 h 174"/>
                  <a:gd name="T34" fmla="*/ 137 w 145"/>
                  <a:gd name="T35" fmla="*/ 52 h 174"/>
                  <a:gd name="T36" fmla="*/ 133 w 145"/>
                  <a:gd name="T37" fmla="*/ 44 h 174"/>
                  <a:gd name="T38" fmla="*/ 127 w 145"/>
                  <a:gd name="T39" fmla="*/ 37 h 174"/>
                  <a:gd name="T40" fmla="*/ 119 w 145"/>
                  <a:gd name="T41" fmla="*/ 31 h 174"/>
                  <a:gd name="T42" fmla="*/ 112 w 145"/>
                  <a:gd name="T43" fmla="*/ 26 h 174"/>
                  <a:gd name="T44" fmla="*/ 104 w 145"/>
                  <a:gd name="T45" fmla="*/ 21 h 174"/>
                  <a:gd name="T46" fmla="*/ 94 w 145"/>
                  <a:gd name="T47" fmla="*/ 17 h 174"/>
                  <a:gd name="T48" fmla="*/ 77 w 145"/>
                  <a:gd name="T49" fmla="*/ 11 h 174"/>
                  <a:gd name="T50" fmla="*/ 58 w 145"/>
                  <a:gd name="T51" fmla="*/ 6 h 174"/>
                  <a:gd name="T52" fmla="*/ 41 w 145"/>
                  <a:gd name="T53" fmla="*/ 4 h 174"/>
                  <a:gd name="T54" fmla="*/ 26 w 145"/>
                  <a:gd name="T55" fmla="*/ 1 h 174"/>
                  <a:gd name="T56" fmla="*/ 26 w 145"/>
                  <a:gd name="T57" fmla="*/ 1 h 174"/>
                  <a:gd name="T58" fmla="*/ 19 w 145"/>
                  <a:gd name="T59" fmla="*/ 0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45" h="174">
                    <a:moveTo>
                      <a:pt x="19" y="0"/>
                    </a:moveTo>
                    <a:lnTo>
                      <a:pt x="0" y="0"/>
                    </a:lnTo>
                    <a:lnTo>
                      <a:pt x="0" y="174"/>
                    </a:lnTo>
                    <a:lnTo>
                      <a:pt x="70" y="174"/>
                    </a:lnTo>
                    <a:lnTo>
                      <a:pt x="70" y="123"/>
                    </a:lnTo>
                    <a:lnTo>
                      <a:pt x="81" y="123"/>
                    </a:lnTo>
                    <a:lnTo>
                      <a:pt x="81" y="174"/>
                    </a:lnTo>
                    <a:lnTo>
                      <a:pt x="145" y="174"/>
                    </a:lnTo>
                    <a:lnTo>
                      <a:pt x="145" y="77"/>
                    </a:lnTo>
                    <a:lnTo>
                      <a:pt x="145" y="77"/>
                    </a:lnTo>
                    <a:lnTo>
                      <a:pt x="144" y="74"/>
                    </a:lnTo>
                    <a:lnTo>
                      <a:pt x="144" y="74"/>
                    </a:lnTo>
                    <a:lnTo>
                      <a:pt x="144" y="70"/>
                    </a:lnTo>
                    <a:lnTo>
                      <a:pt x="144" y="70"/>
                    </a:lnTo>
                    <a:lnTo>
                      <a:pt x="144" y="69"/>
                    </a:lnTo>
                    <a:lnTo>
                      <a:pt x="144" y="69"/>
                    </a:lnTo>
                    <a:lnTo>
                      <a:pt x="141" y="60"/>
                    </a:lnTo>
                    <a:lnTo>
                      <a:pt x="137" y="52"/>
                    </a:lnTo>
                    <a:lnTo>
                      <a:pt x="133" y="44"/>
                    </a:lnTo>
                    <a:lnTo>
                      <a:pt x="127" y="37"/>
                    </a:lnTo>
                    <a:lnTo>
                      <a:pt x="119" y="31"/>
                    </a:lnTo>
                    <a:lnTo>
                      <a:pt x="112" y="26"/>
                    </a:lnTo>
                    <a:lnTo>
                      <a:pt x="104" y="21"/>
                    </a:lnTo>
                    <a:lnTo>
                      <a:pt x="94" y="17"/>
                    </a:lnTo>
                    <a:lnTo>
                      <a:pt x="77" y="11"/>
                    </a:lnTo>
                    <a:lnTo>
                      <a:pt x="58" y="6"/>
                    </a:lnTo>
                    <a:lnTo>
                      <a:pt x="41" y="4"/>
                    </a:lnTo>
                    <a:lnTo>
                      <a:pt x="26" y="1"/>
                    </a:lnTo>
                    <a:lnTo>
                      <a:pt x="26" y="1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  <a:alpha val="3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ko-KR" altLang="en-US" sz="2400"/>
              </a:p>
            </p:txBody>
          </p:sp>
        </p:grpSp>
        <p:sp>
          <p:nvSpPr>
            <p:cNvPr id="171" name="Freeform 35"/>
            <p:cNvSpPr>
              <a:spLocks/>
            </p:cNvSpPr>
            <p:nvPr userDrawn="1"/>
          </p:nvSpPr>
          <p:spPr bwMode="auto">
            <a:xfrm>
              <a:off x="8315651" y="6512905"/>
              <a:ext cx="218787" cy="262544"/>
            </a:xfrm>
            <a:custGeom>
              <a:avLst/>
              <a:gdLst>
                <a:gd name="T0" fmla="*/ 19 w 145"/>
                <a:gd name="T1" fmla="*/ 0 h 174"/>
                <a:gd name="T2" fmla="*/ 0 w 145"/>
                <a:gd name="T3" fmla="*/ 0 h 174"/>
                <a:gd name="T4" fmla="*/ 0 w 145"/>
                <a:gd name="T5" fmla="*/ 174 h 174"/>
                <a:gd name="T6" fmla="*/ 70 w 145"/>
                <a:gd name="T7" fmla="*/ 174 h 174"/>
                <a:gd name="T8" fmla="*/ 70 w 145"/>
                <a:gd name="T9" fmla="*/ 123 h 174"/>
                <a:gd name="T10" fmla="*/ 81 w 145"/>
                <a:gd name="T11" fmla="*/ 123 h 174"/>
                <a:gd name="T12" fmla="*/ 81 w 145"/>
                <a:gd name="T13" fmla="*/ 174 h 174"/>
                <a:gd name="T14" fmla="*/ 145 w 145"/>
                <a:gd name="T15" fmla="*/ 174 h 174"/>
                <a:gd name="T16" fmla="*/ 145 w 145"/>
                <a:gd name="T17" fmla="*/ 77 h 174"/>
                <a:gd name="T18" fmla="*/ 145 w 145"/>
                <a:gd name="T19" fmla="*/ 77 h 174"/>
                <a:gd name="T20" fmla="*/ 144 w 145"/>
                <a:gd name="T21" fmla="*/ 74 h 174"/>
                <a:gd name="T22" fmla="*/ 144 w 145"/>
                <a:gd name="T23" fmla="*/ 74 h 174"/>
                <a:gd name="T24" fmla="*/ 144 w 145"/>
                <a:gd name="T25" fmla="*/ 70 h 174"/>
                <a:gd name="T26" fmla="*/ 144 w 145"/>
                <a:gd name="T27" fmla="*/ 70 h 174"/>
                <a:gd name="T28" fmla="*/ 144 w 145"/>
                <a:gd name="T29" fmla="*/ 69 h 174"/>
                <a:gd name="T30" fmla="*/ 144 w 145"/>
                <a:gd name="T31" fmla="*/ 69 h 174"/>
                <a:gd name="T32" fmla="*/ 141 w 145"/>
                <a:gd name="T33" fmla="*/ 60 h 174"/>
                <a:gd name="T34" fmla="*/ 137 w 145"/>
                <a:gd name="T35" fmla="*/ 52 h 174"/>
                <a:gd name="T36" fmla="*/ 133 w 145"/>
                <a:gd name="T37" fmla="*/ 44 h 174"/>
                <a:gd name="T38" fmla="*/ 127 w 145"/>
                <a:gd name="T39" fmla="*/ 37 h 174"/>
                <a:gd name="T40" fmla="*/ 119 w 145"/>
                <a:gd name="T41" fmla="*/ 31 h 174"/>
                <a:gd name="T42" fmla="*/ 112 w 145"/>
                <a:gd name="T43" fmla="*/ 26 h 174"/>
                <a:gd name="T44" fmla="*/ 104 w 145"/>
                <a:gd name="T45" fmla="*/ 21 h 174"/>
                <a:gd name="T46" fmla="*/ 94 w 145"/>
                <a:gd name="T47" fmla="*/ 17 h 174"/>
                <a:gd name="T48" fmla="*/ 77 w 145"/>
                <a:gd name="T49" fmla="*/ 11 h 174"/>
                <a:gd name="T50" fmla="*/ 58 w 145"/>
                <a:gd name="T51" fmla="*/ 6 h 174"/>
                <a:gd name="T52" fmla="*/ 41 w 145"/>
                <a:gd name="T53" fmla="*/ 4 h 174"/>
                <a:gd name="T54" fmla="*/ 26 w 145"/>
                <a:gd name="T55" fmla="*/ 1 h 174"/>
                <a:gd name="T56" fmla="*/ 26 w 145"/>
                <a:gd name="T57" fmla="*/ 1 h 174"/>
                <a:gd name="T58" fmla="*/ 19 w 145"/>
                <a:gd name="T59" fmla="*/ 0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45" h="174">
                  <a:moveTo>
                    <a:pt x="19" y="0"/>
                  </a:moveTo>
                  <a:lnTo>
                    <a:pt x="0" y="0"/>
                  </a:lnTo>
                  <a:lnTo>
                    <a:pt x="0" y="174"/>
                  </a:lnTo>
                  <a:lnTo>
                    <a:pt x="70" y="174"/>
                  </a:lnTo>
                  <a:lnTo>
                    <a:pt x="70" y="123"/>
                  </a:lnTo>
                  <a:lnTo>
                    <a:pt x="81" y="123"/>
                  </a:lnTo>
                  <a:lnTo>
                    <a:pt x="81" y="174"/>
                  </a:lnTo>
                  <a:lnTo>
                    <a:pt x="145" y="174"/>
                  </a:lnTo>
                  <a:lnTo>
                    <a:pt x="145" y="77"/>
                  </a:lnTo>
                  <a:lnTo>
                    <a:pt x="145" y="77"/>
                  </a:lnTo>
                  <a:lnTo>
                    <a:pt x="144" y="74"/>
                  </a:lnTo>
                  <a:lnTo>
                    <a:pt x="144" y="74"/>
                  </a:lnTo>
                  <a:lnTo>
                    <a:pt x="144" y="70"/>
                  </a:lnTo>
                  <a:lnTo>
                    <a:pt x="144" y="70"/>
                  </a:lnTo>
                  <a:lnTo>
                    <a:pt x="144" y="69"/>
                  </a:lnTo>
                  <a:lnTo>
                    <a:pt x="144" y="69"/>
                  </a:lnTo>
                  <a:lnTo>
                    <a:pt x="141" y="60"/>
                  </a:lnTo>
                  <a:lnTo>
                    <a:pt x="137" y="52"/>
                  </a:lnTo>
                  <a:lnTo>
                    <a:pt x="133" y="44"/>
                  </a:lnTo>
                  <a:lnTo>
                    <a:pt x="127" y="37"/>
                  </a:lnTo>
                  <a:lnTo>
                    <a:pt x="119" y="31"/>
                  </a:lnTo>
                  <a:lnTo>
                    <a:pt x="112" y="26"/>
                  </a:lnTo>
                  <a:lnTo>
                    <a:pt x="104" y="21"/>
                  </a:lnTo>
                  <a:lnTo>
                    <a:pt x="94" y="17"/>
                  </a:lnTo>
                  <a:lnTo>
                    <a:pt x="77" y="11"/>
                  </a:lnTo>
                  <a:lnTo>
                    <a:pt x="58" y="6"/>
                  </a:lnTo>
                  <a:lnTo>
                    <a:pt x="41" y="4"/>
                  </a:lnTo>
                  <a:lnTo>
                    <a:pt x="26" y="1"/>
                  </a:lnTo>
                  <a:lnTo>
                    <a:pt x="26" y="1"/>
                  </a:lnTo>
                  <a:lnTo>
                    <a:pt x="1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0" y="76545"/>
            <a:ext cx="6215317" cy="6704913"/>
            <a:chOff x="0" y="57408"/>
            <a:chExt cx="4661488" cy="5028685"/>
          </a:xfrm>
        </p:grpSpPr>
        <p:sp>
          <p:nvSpPr>
            <p:cNvPr id="68" name="Freeform 97"/>
            <p:cNvSpPr>
              <a:spLocks/>
            </p:cNvSpPr>
            <p:nvPr userDrawn="1"/>
          </p:nvSpPr>
          <p:spPr bwMode="auto">
            <a:xfrm>
              <a:off x="2684826" y="58600"/>
              <a:ext cx="960910" cy="960910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806 w 806"/>
                <a:gd name="T5" fmla="*/ 0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806" y="0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rgbClr val="D5C9E1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69" name="Freeform 98"/>
            <p:cNvSpPr>
              <a:spLocks/>
            </p:cNvSpPr>
            <p:nvPr userDrawn="1"/>
          </p:nvSpPr>
          <p:spPr bwMode="auto">
            <a:xfrm>
              <a:off x="0" y="57408"/>
              <a:ext cx="3078251" cy="962103"/>
            </a:xfrm>
            <a:custGeom>
              <a:avLst/>
              <a:gdLst>
                <a:gd name="T0" fmla="*/ 2178 w 2582"/>
                <a:gd name="T1" fmla="*/ 0 h 807"/>
                <a:gd name="T2" fmla="*/ 0 w 2582"/>
                <a:gd name="T3" fmla="*/ 0 h 807"/>
                <a:gd name="T4" fmla="*/ 0 w 2582"/>
                <a:gd name="T5" fmla="*/ 807 h 807"/>
                <a:gd name="T6" fmla="*/ 2178 w 2582"/>
                <a:gd name="T7" fmla="*/ 807 h 807"/>
                <a:gd name="T8" fmla="*/ 2582 w 2582"/>
                <a:gd name="T9" fmla="*/ 404 h 807"/>
                <a:gd name="T10" fmla="*/ 2178 w 2582"/>
                <a:gd name="T11" fmla="*/ 0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82" h="807">
                  <a:moveTo>
                    <a:pt x="2178" y="0"/>
                  </a:moveTo>
                  <a:lnTo>
                    <a:pt x="0" y="0"/>
                  </a:lnTo>
                  <a:lnTo>
                    <a:pt x="0" y="807"/>
                  </a:lnTo>
                  <a:lnTo>
                    <a:pt x="2178" y="807"/>
                  </a:lnTo>
                  <a:lnTo>
                    <a:pt x="2582" y="404"/>
                  </a:lnTo>
                  <a:lnTo>
                    <a:pt x="2178" y="0"/>
                  </a:lnTo>
                  <a:close/>
                </a:path>
              </a:pathLst>
            </a:custGeom>
            <a:solidFill>
              <a:srgbClr val="D5C9E1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70" name="Freeform 99"/>
            <p:cNvSpPr>
              <a:spLocks/>
            </p:cNvSpPr>
            <p:nvPr userDrawn="1"/>
          </p:nvSpPr>
          <p:spPr bwMode="auto">
            <a:xfrm>
              <a:off x="0" y="1074351"/>
              <a:ext cx="2063692" cy="962103"/>
            </a:xfrm>
            <a:custGeom>
              <a:avLst/>
              <a:gdLst>
                <a:gd name="T0" fmla="*/ 1327 w 1731"/>
                <a:gd name="T1" fmla="*/ 0 h 807"/>
                <a:gd name="T2" fmla="*/ 0 w 1731"/>
                <a:gd name="T3" fmla="*/ 0 h 807"/>
                <a:gd name="T4" fmla="*/ 0 w 1731"/>
                <a:gd name="T5" fmla="*/ 807 h 807"/>
                <a:gd name="T6" fmla="*/ 1327 w 1731"/>
                <a:gd name="T7" fmla="*/ 807 h 807"/>
                <a:gd name="T8" fmla="*/ 1731 w 1731"/>
                <a:gd name="T9" fmla="*/ 403 h 807"/>
                <a:gd name="T10" fmla="*/ 1327 w 1731"/>
                <a:gd name="T11" fmla="*/ 0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31" h="807">
                  <a:moveTo>
                    <a:pt x="1327" y="0"/>
                  </a:moveTo>
                  <a:lnTo>
                    <a:pt x="0" y="0"/>
                  </a:lnTo>
                  <a:lnTo>
                    <a:pt x="0" y="807"/>
                  </a:lnTo>
                  <a:lnTo>
                    <a:pt x="1327" y="807"/>
                  </a:lnTo>
                  <a:lnTo>
                    <a:pt x="1731" y="403"/>
                  </a:lnTo>
                  <a:lnTo>
                    <a:pt x="1327" y="0"/>
                  </a:lnTo>
                  <a:close/>
                </a:path>
              </a:pathLst>
            </a:custGeom>
            <a:solidFill>
              <a:srgbClr val="BDA8D1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71" name="Freeform 100"/>
            <p:cNvSpPr>
              <a:spLocks/>
            </p:cNvSpPr>
            <p:nvPr userDrawn="1"/>
          </p:nvSpPr>
          <p:spPr bwMode="auto">
            <a:xfrm>
              <a:off x="0" y="2091295"/>
              <a:ext cx="1043172" cy="960910"/>
            </a:xfrm>
            <a:custGeom>
              <a:avLst/>
              <a:gdLst>
                <a:gd name="T0" fmla="*/ 471 w 875"/>
                <a:gd name="T1" fmla="*/ 0 h 806"/>
                <a:gd name="T2" fmla="*/ 0 w 875"/>
                <a:gd name="T3" fmla="*/ 0 h 806"/>
                <a:gd name="T4" fmla="*/ 0 w 875"/>
                <a:gd name="T5" fmla="*/ 806 h 806"/>
                <a:gd name="T6" fmla="*/ 471 w 875"/>
                <a:gd name="T7" fmla="*/ 806 h 806"/>
                <a:gd name="T8" fmla="*/ 875 w 875"/>
                <a:gd name="T9" fmla="*/ 403 h 806"/>
                <a:gd name="T10" fmla="*/ 471 w 875"/>
                <a:gd name="T11" fmla="*/ 0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75" h="806">
                  <a:moveTo>
                    <a:pt x="471" y="0"/>
                  </a:moveTo>
                  <a:lnTo>
                    <a:pt x="0" y="0"/>
                  </a:lnTo>
                  <a:lnTo>
                    <a:pt x="0" y="806"/>
                  </a:lnTo>
                  <a:lnTo>
                    <a:pt x="471" y="806"/>
                  </a:lnTo>
                  <a:lnTo>
                    <a:pt x="875" y="403"/>
                  </a:lnTo>
                  <a:lnTo>
                    <a:pt x="471" y="0"/>
                  </a:lnTo>
                  <a:close/>
                </a:path>
              </a:pathLst>
            </a:custGeom>
            <a:solidFill>
              <a:srgbClr val="F4879C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72" name="Freeform 101"/>
            <p:cNvSpPr>
              <a:spLocks/>
            </p:cNvSpPr>
            <p:nvPr userDrawn="1"/>
          </p:nvSpPr>
          <p:spPr bwMode="auto">
            <a:xfrm>
              <a:off x="0" y="4123990"/>
              <a:ext cx="2063692" cy="962103"/>
            </a:xfrm>
            <a:custGeom>
              <a:avLst/>
              <a:gdLst>
                <a:gd name="T0" fmla="*/ 1327 w 1731"/>
                <a:gd name="T1" fmla="*/ 807 h 807"/>
                <a:gd name="T2" fmla="*/ 0 w 1731"/>
                <a:gd name="T3" fmla="*/ 807 h 807"/>
                <a:gd name="T4" fmla="*/ 0 w 1731"/>
                <a:gd name="T5" fmla="*/ 0 h 807"/>
                <a:gd name="T6" fmla="*/ 1327 w 1731"/>
                <a:gd name="T7" fmla="*/ 0 h 807"/>
                <a:gd name="T8" fmla="*/ 1731 w 1731"/>
                <a:gd name="T9" fmla="*/ 403 h 807"/>
                <a:gd name="T10" fmla="*/ 1327 w 1731"/>
                <a:gd name="T11" fmla="*/ 80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31" h="807">
                  <a:moveTo>
                    <a:pt x="1327" y="807"/>
                  </a:moveTo>
                  <a:lnTo>
                    <a:pt x="0" y="807"/>
                  </a:lnTo>
                  <a:lnTo>
                    <a:pt x="0" y="0"/>
                  </a:lnTo>
                  <a:lnTo>
                    <a:pt x="1327" y="0"/>
                  </a:lnTo>
                  <a:lnTo>
                    <a:pt x="1731" y="403"/>
                  </a:lnTo>
                  <a:lnTo>
                    <a:pt x="1327" y="807"/>
                  </a:lnTo>
                  <a:close/>
                </a:path>
              </a:pathLst>
            </a:custGeom>
            <a:solidFill>
              <a:srgbClr val="D5C9E1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73" name="Freeform 102"/>
            <p:cNvSpPr>
              <a:spLocks/>
            </p:cNvSpPr>
            <p:nvPr userDrawn="1"/>
          </p:nvSpPr>
          <p:spPr bwMode="auto">
            <a:xfrm>
              <a:off x="0" y="3107047"/>
              <a:ext cx="1043172" cy="962103"/>
            </a:xfrm>
            <a:custGeom>
              <a:avLst/>
              <a:gdLst>
                <a:gd name="T0" fmla="*/ 471 w 875"/>
                <a:gd name="T1" fmla="*/ 807 h 807"/>
                <a:gd name="T2" fmla="*/ 0 w 875"/>
                <a:gd name="T3" fmla="*/ 807 h 807"/>
                <a:gd name="T4" fmla="*/ 0 w 875"/>
                <a:gd name="T5" fmla="*/ 0 h 807"/>
                <a:gd name="T6" fmla="*/ 471 w 875"/>
                <a:gd name="T7" fmla="*/ 0 h 807"/>
                <a:gd name="T8" fmla="*/ 875 w 875"/>
                <a:gd name="T9" fmla="*/ 404 h 807"/>
                <a:gd name="T10" fmla="*/ 471 w 875"/>
                <a:gd name="T11" fmla="*/ 80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75" h="807">
                  <a:moveTo>
                    <a:pt x="471" y="807"/>
                  </a:moveTo>
                  <a:lnTo>
                    <a:pt x="0" y="807"/>
                  </a:lnTo>
                  <a:lnTo>
                    <a:pt x="0" y="0"/>
                  </a:lnTo>
                  <a:lnTo>
                    <a:pt x="471" y="0"/>
                  </a:lnTo>
                  <a:lnTo>
                    <a:pt x="875" y="404"/>
                  </a:lnTo>
                  <a:lnTo>
                    <a:pt x="471" y="807"/>
                  </a:lnTo>
                  <a:close/>
                </a:path>
              </a:pathLst>
            </a:custGeom>
            <a:solidFill>
              <a:srgbClr val="342D57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74" name="Freeform 103"/>
            <p:cNvSpPr>
              <a:spLocks/>
            </p:cNvSpPr>
            <p:nvPr userDrawn="1"/>
          </p:nvSpPr>
          <p:spPr bwMode="auto">
            <a:xfrm>
              <a:off x="2684826" y="58600"/>
              <a:ext cx="960910" cy="960910"/>
            </a:xfrm>
            <a:custGeom>
              <a:avLst/>
              <a:gdLst>
                <a:gd name="T0" fmla="*/ 806 w 806"/>
                <a:gd name="T1" fmla="*/ 0 h 806"/>
                <a:gd name="T2" fmla="*/ 0 w 806"/>
                <a:gd name="T3" fmla="*/ 806 h 806"/>
                <a:gd name="T4" fmla="*/ 806 w 806"/>
                <a:gd name="T5" fmla="*/ 806 h 806"/>
                <a:gd name="T6" fmla="*/ 806 w 806"/>
                <a:gd name="T7" fmla="*/ 0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0"/>
                  </a:moveTo>
                  <a:lnTo>
                    <a:pt x="0" y="806"/>
                  </a:lnTo>
                  <a:lnTo>
                    <a:pt x="806" y="806"/>
                  </a:lnTo>
                  <a:lnTo>
                    <a:pt x="806" y="0"/>
                  </a:lnTo>
                  <a:close/>
                </a:path>
              </a:pathLst>
            </a:custGeom>
            <a:solidFill>
              <a:srgbClr val="D5C9E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75" name="Freeform 104"/>
            <p:cNvSpPr>
              <a:spLocks/>
            </p:cNvSpPr>
            <p:nvPr userDrawn="1"/>
          </p:nvSpPr>
          <p:spPr bwMode="auto">
            <a:xfrm>
              <a:off x="3700578" y="58600"/>
              <a:ext cx="960910" cy="960910"/>
            </a:xfrm>
            <a:custGeom>
              <a:avLst/>
              <a:gdLst>
                <a:gd name="T0" fmla="*/ 0 w 806"/>
                <a:gd name="T1" fmla="*/ 806 h 806"/>
                <a:gd name="T2" fmla="*/ 806 w 806"/>
                <a:gd name="T3" fmla="*/ 0 h 806"/>
                <a:gd name="T4" fmla="*/ 0 w 806"/>
                <a:gd name="T5" fmla="*/ 0 h 806"/>
                <a:gd name="T6" fmla="*/ 0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0" y="806"/>
                  </a:moveTo>
                  <a:lnTo>
                    <a:pt x="806" y="0"/>
                  </a:lnTo>
                  <a:lnTo>
                    <a:pt x="0" y="0"/>
                  </a:lnTo>
                  <a:lnTo>
                    <a:pt x="0" y="806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76" name="Freeform 105"/>
            <p:cNvSpPr>
              <a:spLocks/>
            </p:cNvSpPr>
            <p:nvPr userDrawn="1"/>
          </p:nvSpPr>
          <p:spPr bwMode="auto">
            <a:xfrm>
              <a:off x="1669075" y="1074351"/>
              <a:ext cx="960910" cy="962103"/>
            </a:xfrm>
            <a:custGeom>
              <a:avLst/>
              <a:gdLst>
                <a:gd name="T0" fmla="*/ 806 w 806"/>
                <a:gd name="T1" fmla="*/ 807 h 807"/>
                <a:gd name="T2" fmla="*/ 0 w 806"/>
                <a:gd name="T3" fmla="*/ 0 h 807"/>
                <a:gd name="T4" fmla="*/ 806 w 806"/>
                <a:gd name="T5" fmla="*/ 0 h 807"/>
                <a:gd name="T6" fmla="*/ 806 w 806"/>
                <a:gd name="T7" fmla="*/ 80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806" y="807"/>
                  </a:moveTo>
                  <a:lnTo>
                    <a:pt x="0" y="0"/>
                  </a:lnTo>
                  <a:lnTo>
                    <a:pt x="806" y="0"/>
                  </a:lnTo>
                  <a:lnTo>
                    <a:pt x="806" y="807"/>
                  </a:lnTo>
                  <a:close/>
                </a:path>
              </a:pathLst>
            </a:custGeom>
            <a:solidFill>
              <a:srgbClr val="BDA8D1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77" name="Freeform 106"/>
            <p:cNvSpPr>
              <a:spLocks/>
            </p:cNvSpPr>
            <p:nvPr userDrawn="1"/>
          </p:nvSpPr>
          <p:spPr bwMode="auto">
            <a:xfrm>
              <a:off x="1669075" y="1074351"/>
              <a:ext cx="960910" cy="962103"/>
            </a:xfrm>
            <a:custGeom>
              <a:avLst/>
              <a:gdLst>
                <a:gd name="T0" fmla="*/ 806 w 806"/>
                <a:gd name="T1" fmla="*/ 0 h 807"/>
                <a:gd name="T2" fmla="*/ 0 w 806"/>
                <a:gd name="T3" fmla="*/ 807 h 807"/>
                <a:gd name="T4" fmla="*/ 806 w 806"/>
                <a:gd name="T5" fmla="*/ 807 h 807"/>
                <a:gd name="T6" fmla="*/ 806 w 806"/>
                <a:gd name="T7" fmla="*/ 0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806" y="0"/>
                  </a:moveTo>
                  <a:lnTo>
                    <a:pt x="0" y="807"/>
                  </a:lnTo>
                  <a:lnTo>
                    <a:pt x="806" y="807"/>
                  </a:lnTo>
                  <a:lnTo>
                    <a:pt x="806" y="0"/>
                  </a:lnTo>
                  <a:close/>
                </a:path>
              </a:pathLst>
            </a:custGeom>
            <a:solidFill>
              <a:srgbClr val="6C4C8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78" name="Freeform 107"/>
            <p:cNvSpPr>
              <a:spLocks/>
            </p:cNvSpPr>
            <p:nvPr userDrawn="1"/>
          </p:nvSpPr>
          <p:spPr bwMode="auto">
            <a:xfrm>
              <a:off x="2684826" y="1074351"/>
              <a:ext cx="960910" cy="962103"/>
            </a:xfrm>
            <a:custGeom>
              <a:avLst/>
              <a:gdLst>
                <a:gd name="T0" fmla="*/ 806 w 806"/>
                <a:gd name="T1" fmla="*/ 807 h 807"/>
                <a:gd name="T2" fmla="*/ 0 w 806"/>
                <a:gd name="T3" fmla="*/ 0 h 807"/>
                <a:gd name="T4" fmla="*/ 0 w 806"/>
                <a:gd name="T5" fmla="*/ 807 h 807"/>
                <a:gd name="T6" fmla="*/ 806 w 806"/>
                <a:gd name="T7" fmla="*/ 80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806" y="807"/>
                  </a:moveTo>
                  <a:lnTo>
                    <a:pt x="0" y="0"/>
                  </a:lnTo>
                  <a:lnTo>
                    <a:pt x="0" y="807"/>
                  </a:lnTo>
                  <a:lnTo>
                    <a:pt x="806" y="807"/>
                  </a:lnTo>
                  <a:close/>
                </a:path>
              </a:pathLst>
            </a:cu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79" name="Freeform 109"/>
            <p:cNvSpPr>
              <a:spLocks/>
            </p:cNvSpPr>
            <p:nvPr userDrawn="1"/>
          </p:nvSpPr>
          <p:spPr bwMode="auto">
            <a:xfrm>
              <a:off x="2691890" y="4125183"/>
              <a:ext cx="960910" cy="960910"/>
            </a:xfrm>
            <a:custGeom>
              <a:avLst/>
              <a:gdLst>
                <a:gd name="T0" fmla="*/ 0 w 806"/>
                <a:gd name="T1" fmla="*/ 806 h 806"/>
                <a:gd name="T2" fmla="*/ 806 w 806"/>
                <a:gd name="T3" fmla="*/ 0 h 806"/>
                <a:gd name="T4" fmla="*/ 0 w 806"/>
                <a:gd name="T5" fmla="*/ 0 h 806"/>
                <a:gd name="T6" fmla="*/ 0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0" y="806"/>
                  </a:moveTo>
                  <a:lnTo>
                    <a:pt x="806" y="0"/>
                  </a:lnTo>
                  <a:lnTo>
                    <a:pt x="0" y="0"/>
                  </a:lnTo>
                  <a:lnTo>
                    <a:pt x="0" y="806"/>
                  </a:lnTo>
                  <a:close/>
                </a:path>
              </a:pathLst>
            </a:custGeom>
            <a:solidFill>
              <a:schemeClr val="bg1">
                <a:lumMod val="75000"/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80" name="Freeform 111"/>
            <p:cNvSpPr>
              <a:spLocks/>
            </p:cNvSpPr>
            <p:nvPr userDrawn="1"/>
          </p:nvSpPr>
          <p:spPr bwMode="auto">
            <a:xfrm>
              <a:off x="1669075" y="4123990"/>
              <a:ext cx="960910" cy="960910"/>
            </a:xfrm>
            <a:custGeom>
              <a:avLst/>
              <a:gdLst>
                <a:gd name="T0" fmla="*/ 0 w 806"/>
                <a:gd name="T1" fmla="*/ 806 h 806"/>
                <a:gd name="T2" fmla="*/ 806 w 806"/>
                <a:gd name="T3" fmla="*/ 0 h 806"/>
                <a:gd name="T4" fmla="*/ 806 w 806"/>
                <a:gd name="T5" fmla="*/ 806 h 806"/>
                <a:gd name="T6" fmla="*/ 0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0" y="806"/>
                  </a:moveTo>
                  <a:lnTo>
                    <a:pt x="806" y="0"/>
                  </a:lnTo>
                  <a:lnTo>
                    <a:pt x="806" y="806"/>
                  </a:lnTo>
                  <a:lnTo>
                    <a:pt x="0" y="806"/>
                  </a:lnTo>
                  <a:close/>
                </a:path>
              </a:pathLst>
            </a:custGeom>
            <a:solidFill>
              <a:srgbClr val="D5C9E1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81" name="Freeform 112"/>
            <p:cNvSpPr>
              <a:spLocks/>
            </p:cNvSpPr>
            <p:nvPr userDrawn="1"/>
          </p:nvSpPr>
          <p:spPr bwMode="auto">
            <a:xfrm>
              <a:off x="1669075" y="4123990"/>
              <a:ext cx="960910" cy="960910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806 w 806"/>
                <a:gd name="T5" fmla="*/ 0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806" y="0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rgbClr val="D5C9E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82" name="Freeform 113"/>
            <p:cNvSpPr>
              <a:spLocks/>
            </p:cNvSpPr>
            <p:nvPr userDrawn="1"/>
          </p:nvSpPr>
          <p:spPr bwMode="auto">
            <a:xfrm>
              <a:off x="644979" y="2091295"/>
              <a:ext cx="960910" cy="960910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806 w 806"/>
                <a:gd name="T5" fmla="*/ 0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806" y="0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rgbClr val="F4879C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83" name="Freeform 114"/>
            <p:cNvSpPr>
              <a:spLocks/>
            </p:cNvSpPr>
            <p:nvPr userDrawn="1"/>
          </p:nvSpPr>
          <p:spPr bwMode="auto">
            <a:xfrm>
              <a:off x="644979" y="2091295"/>
              <a:ext cx="960910" cy="960910"/>
            </a:xfrm>
            <a:custGeom>
              <a:avLst/>
              <a:gdLst>
                <a:gd name="T0" fmla="*/ 806 w 806"/>
                <a:gd name="T1" fmla="*/ 0 h 806"/>
                <a:gd name="T2" fmla="*/ 0 w 806"/>
                <a:gd name="T3" fmla="*/ 806 h 806"/>
                <a:gd name="T4" fmla="*/ 806 w 806"/>
                <a:gd name="T5" fmla="*/ 806 h 806"/>
                <a:gd name="T6" fmla="*/ 806 w 806"/>
                <a:gd name="T7" fmla="*/ 0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0"/>
                  </a:moveTo>
                  <a:lnTo>
                    <a:pt x="0" y="806"/>
                  </a:lnTo>
                  <a:lnTo>
                    <a:pt x="806" y="806"/>
                  </a:lnTo>
                  <a:lnTo>
                    <a:pt x="806" y="0"/>
                  </a:lnTo>
                  <a:close/>
                </a:path>
              </a:pathLst>
            </a:custGeom>
            <a:solidFill>
              <a:srgbClr val="F4879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84" name="Freeform 115"/>
            <p:cNvSpPr>
              <a:spLocks/>
            </p:cNvSpPr>
            <p:nvPr userDrawn="1"/>
          </p:nvSpPr>
          <p:spPr bwMode="auto">
            <a:xfrm>
              <a:off x="1659537" y="2091295"/>
              <a:ext cx="960910" cy="960910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0 w 806"/>
                <a:gd name="T5" fmla="*/ 806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0" y="806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chemeClr val="accent5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85" name="Freeform 117"/>
            <p:cNvSpPr>
              <a:spLocks/>
            </p:cNvSpPr>
            <p:nvPr userDrawn="1"/>
          </p:nvSpPr>
          <p:spPr bwMode="auto">
            <a:xfrm>
              <a:off x="1659537" y="3107047"/>
              <a:ext cx="960910" cy="962103"/>
            </a:xfrm>
            <a:custGeom>
              <a:avLst/>
              <a:gdLst>
                <a:gd name="T0" fmla="*/ 0 w 806"/>
                <a:gd name="T1" fmla="*/ 807 h 807"/>
                <a:gd name="T2" fmla="*/ 806 w 806"/>
                <a:gd name="T3" fmla="*/ 0 h 807"/>
                <a:gd name="T4" fmla="*/ 0 w 806"/>
                <a:gd name="T5" fmla="*/ 0 h 807"/>
                <a:gd name="T6" fmla="*/ 0 w 806"/>
                <a:gd name="T7" fmla="*/ 80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807"/>
                  </a:moveTo>
                  <a:lnTo>
                    <a:pt x="806" y="0"/>
                  </a:lnTo>
                  <a:lnTo>
                    <a:pt x="0" y="0"/>
                  </a:lnTo>
                  <a:lnTo>
                    <a:pt x="0" y="807"/>
                  </a:lnTo>
                  <a:close/>
                </a:path>
              </a:pathLst>
            </a:custGeom>
            <a:solidFill>
              <a:srgbClr val="D5C9E1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86" name="Freeform 119"/>
            <p:cNvSpPr>
              <a:spLocks/>
            </p:cNvSpPr>
            <p:nvPr userDrawn="1"/>
          </p:nvSpPr>
          <p:spPr bwMode="auto">
            <a:xfrm>
              <a:off x="644979" y="3108239"/>
              <a:ext cx="960910" cy="960910"/>
            </a:xfrm>
            <a:custGeom>
              <a:avLst/>
              <a:gdLst>
                <a:gd name="T0" fmla="*/ 0 w 806"/>
                <a:gd name="T1" fmla="*/ 806 h 806"/>
                <a:gd name="T2" fmla="*/ 806 w 806"/>
                <a:gd name="T3" fmla="*/ 0 h 806"/>
                <a:gd name="T4" fmla="*/ 806 w 806"/>
                <a:gd name="T5" fmla="*/ 806 h 806"/>
                <a:gd name="T6" fmla="*/ 0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0" y="806"/>
                  </a:moveTo>
                  <a:lnTo>
                    <a:pt x="806" y="0"/>
                  </a:lnTo>
                  <a:lnTo>
                    <a:pt x="806" y="806"/>
                  </a:lnTo>
                  <a:lnTo>
                    <a:pt x="0" y="806"/>
                  </a:lnTo>
                  <a:close/>
                </a:path>
              </a:pathLst>
            </a:custGeom>
            <a:solidFill>
              <a:srgbClr val="342D57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87" name="Freeform 120"/>
            <p:cNvSpPr>
              <a:spLocks/>
            </p:cNvSpPr>
            <p:nvPr userDrawn="1"/>
          </p:nvSpPr>
          <p:spPr bwMode="auto">
            <a:xfrm>
              <a:off x="643786" y="3107047"/>
              <a:ext cx="962103" cy="962103"/>
            </a:xfrm>
            <a:custGeom>
              <a:avLst/>
              <a:gdLst>
                <a:gd name="T0" fmla="*/ 807 w 807"/>
                <a:gd name="T1" fmla="*/ 807 h 807"/>
                <a:gd name="T2" fmla="*/ 0 w 807"/>
                <a:gd name="T3" fmla="*/ 0 h 807"/>
                <a:gd name="T4" fmla="*/ 807 w 807"/>
                <a:gd name="T5" fmla="*/ 0 h 807"/>
                <a:gd name="T6" fmla="*/ 807 w 807"/>
                <a:gd name="T7" fmla="*/ 80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7" h="807">
                  <a:moveTo>
                    <a:pt x="807" y="807"/>
                  </a:moveTo>
                  <a:lnTo>
                    <a:pt x="0" y="0"/>
                  </a:lnTo>
                  <a:lnTo>
                    <a:pt x="807" y="0"/>
                  </a:lnTo>
                  <a:lnTo>
                    <a:pt x="807" y="807"/>
                  </a:lnTo>
                  <a:close/>
                </a:path>
              </a:pathLst>
            </a:custGeom>
            <a:solidFill>
              <a:srgbClr val="342D5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grpSp>
          <p:nvGrpSpPr>
            <p:cNvPr id="90" name="그룹 89"/>
            <p:cNvGrpSpPr/>
            <p:nvPr userDrawn="1"/>
          </p:nvGrpSpPr>
          <p:grpSpPr>
            <a:xfrm>
              <a:off x="1328107" y="3390790"/>
              <a:ext cx="277782" cy="678359"/>
              <a:chOff x="1812925" y="4535488"/>
              <a:chExt cx="369888" cy="903287"/>
            </a:xfrm>
            <a:solidFill>
              <a:schemeClr val="accent2">
                <a:lumMod val="50000"/>
              </a:schemeClr>
            </a:solidFill>
          </p:grpSpPr>
          <p:sp>
            <p:nvSpPr>
              <p:cNvPr id="91" name="Freeform 5"/>
              <p:cNvSpPr>
                <a:spLocks/>
              </p:cNvSpPr>
              <p:nvPr userDrawn="1"/>
            </p:nvSpPr>
            <p:spPr bwMode="auto">
              <a:xfrm>
                <a:off x="2027238" y="4535488"/>
                <a:ext cx="155575" cy="382588"/>
              </a:xfrm>
              <a:custGeom>
                <a:avLst/>
                <a:gdLst>
                  <a:gd name="T0" fmla="*/ 98 w 98"/>
                  <a:gd name="T1" fmla="*/ 0 h 241"/>
                  <a:gd name="T2" fmla="*/ 98 w 98"/>
                  <a:gd name="T3" fmla="*/ 0 h 241"/>
                  <a:gd name="T4" fmla="*/ 88 w 98"/>
                  <a:gd name="T5" fmla="*/ 2 h 241"/>
                  <a:gd name="T6" fmla="*/ 77 w 98"/>
                  <a:gd name="T7" fmla="*/ 7 h 241"/>
                  <a:gd name="T8" fmla="*/ 68 w 98"/>
                  <a:gd name="T9" fmla="*/ 11 h 241"/>
                  <a:gd name="T10" fmla="*/ 59 w 98"/>
                  <a:gd name="T11" fmla="*/ 16 h 241"/>
                  <a:gd name="T12" fmla="*/ 50 w 98"/>
                  <a:gd name="T13" fmla="*/ 21 h 241"/>
                  <a:gd name="T14" fmla="*/ 43 w 98"/>
                  <a:gd name="T15" fmla="*/ 28 h 241"/>
                  <a:gd name="T16" fmla="*/ 35 w 98"/>
                  <a:gd name="T17" fmla="*/ 35 h 241"/>
                  <a:gd name="T18" fmla="*/ 28 w 98"/>
                  <a:gd name="T19" fmla="*/ 42 h 241"/>
                  <a:gd name="T20" fmla="*/ 22 w 98"/>
                  <a:gd name="T21" fmla="*/ 51 h 241"/>
                  <a:gd name="T22" fmla="*/ 17 w 98"/>
                  <a:gd name="T23" fmla="*/ 60 h 241"/>
                  <a:gd name="T24" fmla="*/ 11 w 98"/>
                  <a:gd name="T25" fmla="*/ 68 h 241"/>
                  <a:gd name="T26" fmla="*/ 7 w 98"/>
                  <a:gd name="T27" fmla="*/ 79 h 241"/>
                  <a:gd name="T28" fmla="*/ 4 w 98"/>
                  <a:gd name="T29" fmla="*/ 88 h 241"/>
                  <a:gd name="T30" fmla="*/ 2 w 98"/>
                  <a:gd name="T31" fmla="*/ 99 h 241"/>
                  <a:gd name="T32" fmla="*/ 1 w 98"/>
                  <a:gd name="T33" fmla="*/ 109 h 241"/>
                  <a:gd name="T34" fmla="*/ 0 w 98"/>
                  <a:gd name="T35" fmla="*/ 121 h 241"/>
                  <a:gd name="T36" fmla="*/ 0 w 98"/>
                  <a:gd name="T37" fmla="*/ 121 h 241"/>
                  <a:gd name="T38" fmla="*/ 1 w 98"/>
                  <a:gd name="T39" fmla="*/ 131 h 241"/>
                  <a:gd name="T40" fmla="*/ 2 w 98"/>
                  <a:gd name="T41" fmla="*/ 143 h 241"/>
                  <a:gd name="T42" fmla="*/ 4 w 98"/>
                  <a:gd name="T43" fmla="*/ 153 h 241"/>
                  <a:gd name="T44" fmla="*/ 7 w 98"/>
                  <a:gd name="T45" fmla="*/ 162 h 241"/>
                  <a:gd name="T46" fmla="*/ 11 w 98"/>
                  <a:gd name="T47" fmla="*/ 172 h 241"/>
                  <a:gd name="T48" fmla="*/ 17 w 98"/>
                  <a:gd name="T49" fmla="*/ 181 h 241"/>
                  <a:gd name="T50" fmla="*/ 22 w 98"/>
                  <a:gd name="T51" fmla="*/ 191 h 241"/>
                  <a:gd name="T52" fmla="*/ 28 w 98"/>
                  <a:gd name="T53" fmla="*/ 199 h 241"/>
                  <a:gd name="T54" fmla="*/ 35 w 98"/>
                  <a:gd name="T55" fmla="*/ 206 h 241"/>
                  <a:gd name="T56" fmla="*/ 43 w 98"/>
                  <a:gd name="T57" fmla="*/ 214 h 241"/>
                  <a:gd name="T58" fmla="*/ 50 w 98"/>
                  <a:gd name="T59" fmla="*/ 220 h 241"/>
                  <a:gd name="T60" fmla="*/ 59 w 98"/>
                  <a:gd name="T61" fmla="*/ 225 h 241"/>
                  <a:gd name="T62" fmla="*/ 68 w 98"/>
                  <a:gd name="T63" fmla="*/ 230 h 241"/>
                  <a:gd name="T64" fmla="*/ 77 w 98"/>
                  <a:gd name="T65" fmla="*/ 235 h 241"/>
                  <a:gd name="T66" fmla="*/ 88 w 98"/>
                  <a:gd name="T67" fmla="*/ 238 h 241"/>
                  <a:gd name="T68" fmla="*/ 98 w 98"/>
                  <a:gd name="T69" fmla="*/ 241 h 241"/>
                  <a:gd name="T70" fmla="*/ 98 w 98"/>
                  <a:gd name="T71" fmla="*/ 0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98" h="241">
                    <a:moveTo>
                      <a:pt x="98" y="0"/>
                    </a:moveTo>
                    <a:lnTo>
                      <a:pt x="98" y="0"/>
                    </a:lnTo>
                    <a:lnTo>
                      <a:pt x="88" y="2"/>
                    </a:lnTo>
                    <a:lnTo>
                      <a:pt x="77" y="7"/>
                    </a:lnTo>
                    <a:lnTo>
                      <a:pt x="68" y="11"/>
                    </a:lnTo>
                    <a:lnTo>
                      <a:pt x="59" y="16"/>
                    </a:lnTo>
                    <a:lnTo>
                      <a:pt x="50" y="21"/>
                    </a:lnTo>
                    <a:lnTo>
                      <a:pt x="43" y="28"/>
                    </a:lnTo>
                    <a:lnTo>
                      <a:pt x="35" y="35"/>
                    </a:lnTo>
                    <a:lnTo>
                      <a:pt x="28" y="42"/>
                    </a:lnTo>
                    <a:lnTo>
                      <a:pt x="22" y="51"/>
                    </a:lnTo>
                    <a:lnTo>
                      <a:pt x="17" y="60"/>
                    </a:lnTo>
                    <a:lnTo>
                      <a:pt x="11" y="68"/>
                    </a:lnTo>
                    <a:lnTo>
                      <a:pt x="7" y="79"/>
                    </a:lnTo>
                    <a:lnTo>
                      <a:pt x="4" y="88"/>
                    </a:lnTo>
                    <a:lnTo>
                      <a:pt x="2" y="99"/>
                    </a:lnTo>
                    <a:lnTo>
                      <a:pt x="1" y="109"/>
                    </a:lnTo>
                    <a:lnTo>
                      <a:pt x="0" y="121"/>
                    </a:lnTo>
                    <a:lnTo>
                      <a:pt x="0" y="121"/>
                    </a:lnTo>
                    <a:lnTo>
                      <a:pt x="1" y="131"/>
                    </a:lnTo>
                    <a:lnTo>
                      <a:pt x="2" y="143"/>
                    </a:lnTo>
                    <a:lnTo>
                      <a:pt x="4" y="153"/>
                    </a:lnTo>
                    <a:lnTo>
                      <a:pt x="7" y="162"/>
                    </a:lnTo>
                    <a:lnTo>
                      <a:pt x="11" y="172"/>
                    </a:lnTo>
                    <a:lnTo>
                      <a:pt x="17" y="181"/>
                    </a:lnTo>
                    <a:lnTo>
                      <a:pt x="22" y="191"/>
                    </a:lnTo>
                    <a:lnTo>
                      <a:pt x="28" y="199"/>
                    </a:lnTo>
                    <a:lnTo>
                      <a:pt x="35" y="206"/>
                    </a:lnTo>
                    <a:lnTo>
                      <a:pt x="43" y="214"/>
                    </a:lnTo>
                    <a:lnTo>
                      <a:pt x="50" y="220"/>
                    </a:lnTo>
                    <a:lnTo>
                      <a:pt x="59" y="225"/>
                    </a:lnTo>
                    <a:lnTo>
                      <a:pt x="68" y="230"/>
                    </a:lnTo>
                    <a:lnTo>
                      <a:pt x="77" y="235"/>
                    </a:lnTo>
                    <a:lnTo>
                      <a:pt x="88" y="238"/>
                    </a:lnTo>
                    <a:lnTo>
                      <a:pt x="98" y="241"/>
                    </a:lnTo>
                    <a:lnTo>
                      <a:pt x="98" y="0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  <a:alpha val="3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ko-KR" altLang="en-US" sz="2400"/>
              </a:p>
            </p:txBody>
          </p:sp>
          <p:sp>
            <p:nvSpPr>
              <p:cNvPr id="92" name="Freeform 7"/>
              <p:cNvSpPr>
                <a:spLocks/>
              </p:cNvSpPr>
              <p:nvPr userDrawn="1"/>
            </p:nvSpPr>
            <p:spPr bwMode="auto">
              <a:xfrm>
                <a:off x="1812925" y="4949825"/>
                <a:ext cx="369888" cy="488950"/>
              </a:xfrm>
              <a:custGeom>
                <a:avLst/>
                <a:gdLst>
                  <a:gd name="T0" fmla="*/ 203 w 233"/>
                  <a:gd name="T1" fmla="*/ 0 h 308"/>
                  <a:gd name="T2" fmla="*/ 203 w 233"/>
                  <a:gd name="T3" fmla="*/ 0 h 308"/>
                  <a:gd name="T4" fmla="*/ 182 w 233"/>
                  <a:gd name="T5" fmla="*/ 0 h 308"/>
                  <a:gd name="T6" fmla="*/ 157 w 233"/>
                  <a:gd name="T7" fmla="*/ 2 h 308"/>
                  <a:gd name="T8" fmla="*/ 129 w 233"/>
                  <a:gd name="T9" fmla="*/ 6 h 308"/>
                  <a:gd name="T10" fmla="*/ 114 w 233"/>
                  <a:gd name="T11" fmla="*/ 8 h 308"/>
                  <a:gd name="T12" fmla="*/ 99 w 233"/>
                  <a:gd name="T13" fmla="*/ 12 h 308"/>
                  <a:gd name="T14" fmla="*/ 85 w 233"/>
                  <a:gd name="T15" fmla="*/ 16 h 308"/>
                  <a:gd name="T16" fmla="*/ 70 w 233"/>
                  <a:gd name="T17" fmla="*/ 22 h 308"/>
                  <a:gd name="T18" fmla="*/ 56 w 233"/>
                  <a:gd name="T19" fmla="*/ 28 h 308"/>
                  <a:gd name="T20" fmla="*/ 43 w 233"/>
                  <a:gd name="T21" fmla="*/ 35 h 308"/>
                  <a:gd name="T22" fmla="*/ 30 w 233"/>
                  <a:gd name="T23" fmla="*/ 44 h 308"/>
                  <a:gd name="T24" fmla="*/ 19 w 233"/>
                  <a:gd name="T25" fmla="*/ 53 h 308"/>
                  <a:gd name="T26" fmla="*/ 9 w 233"/>
                  <a:gd name="T27" fmla="*/ 63 h 308"/>
                  <a:gd name="T28" fmla="*/ 0 w 233"/>
                  <a:gd name="T29" fmla="*/ 76 h 308"/>
                  <a:gd name="T30" fmla="*/ 233 w 233"/>
                  <a:gd name="T31" fmla="*/ 308 h 308"/>
                  <a:gd name="T32" fmla="*/ 233 w 233"/>
                  <a:gd name="T33" fmla="*/ 1 h 308"/>
                  <a:gd name="T34" fmla="*/ 225 w 233"/>
                  <a:gd name="T35" fmla="*/ 1 h 308"/>
                  <a:gd name="T36" fmla="*/ 225 w 233"/>
                  <a:gd name="T37" fmla="*/ 1 h 308"/>
                  <a:gd name="T38" fmla="*/ 203 w 233"/>
                  <a:gd name="T39" fmla="*/ 0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33" h="308">
                    <a:moveTo>
                      <a:pt x="203" y="0"/>
                    </a:moveTo>
                    <a:lnTo>
                      <a:pt x="203" y="0"/>
                    </a:lnTo>
                    <a:lnTo>
                      <a:pt x="182" y="0"/>
                    </a:lnTo>
                    <a:lnTo>
                      <a:pt x="157" y="2"/>
                    </a:lnTo>
                    <a:lnTo>
                      <a:pt x="129" y="6"/>
                    </a:lnTo>
                    <a:lnTo>
                      <a:pt x="114" y="8"/>
                    </a:lnTo>
                    <a:lnTo>
                      <a:pt x="99" y="12"/>
                    </a:lnTo>
                    <a:lnTo>
                      <a:pt x="85" y="16"/>
                    </a:lnTo>
                    <a:lnTo>
                      <a:pt x="70" y="22"/>
                    </a:lnTo>
                    <a:lnTo>
                      <a:pt x="56" y="28"/>
                    </a:lnTo>
                    <a:lnTo>
                      <a:pt x="43" y="35"/>
                    </a:lnTo>
                    <a:lnTo>
                      <a:pt x="30" y="44"/>
                    </a:lnTo>
                    <a:lnTo>
                      <a:pt x="19" y="53"/>
                    </a:lnTo>
                    <a:lnTo>
                      <a:pt x="9" y="63"/>
                    </a:lnTo>
                    <a:lnTo>
                      <a:pt x="0" y="76"/>
                    </a:lnTo>
                    <a:lnTo>
                      <a:pt x="233" y="308"/>
                    </a:lnTo>
                    <a:lnTo>
                      <a:pt x="233" y="1"/>
                    </a:lnTo>
                    <a:lnTo>
                      <a:pt x="225" y="1"/>
                    </a:lnTo>
                    <a:lnTo>
                      <a:pt x="225" y="1"/>
                    </a:lnTo>
                    <a:lnTo>
                      <a:pt x="203" y="0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  <a:alpha val="3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ko-KR" altLang="en-US" sz="2400"/>
              </a:p>
            </p:txBody>
          </p:sp>
        </p:grpSp>
        <p:sp>
          <p:nvSpPr>
            <p:cNvPr id="117" name="Freeform 36"/>
            <p:cNvSpPr>
              <a:spLocks/>
            </p:cNvSpPr>
            <p:nvPr userDrawn="1"/>
          </p:nvSpPr>
          <p:spPr bwMode="auto">
            <a:xfrm>
              <a:off x="3700578" y="192350"/>
              <a:ext cx="164523" cy="513837"/>
            </a:xfrm>
            <a:custGeom>
              <a:avLst/>
              <a:gdLst>
                <a:gd name="T0" fmla="*/ 0 w 138"/>
                <a:gd name="T1" fmla="*/ 0 h 431"/>
                <a:gd name="T2" fmla="*/ 0 w 138"/>
                <a:gd name="T3" fmla="*/ 85 h 431"/>
                <a:gd name="T4" fmla="*/ 0 w 138"/>
                <a:gd name="T5" fmla="*/ 85 h 431"/>
                <a:gd name="T6" fmla="*/ 15 w 138"/>
                <a:gd name="T7" fmla="*/ 96 h 431"/>
                <a:gd name="T8" fmla="*/ 27 w 138"/>
                <a:gd name="T9" fmla="*/ 110 h 431"/>
                <a:gd name="T10" fmla="*/ 38 w 138"/>
                <a:gd name="T11" fmla="*/ 124 h 431"/>
                <a:gd name="T12" fmla="*/ 47 w 138"/>
                <a:gd name="T13" fmla="*/ 141 h 431"/>
                <a:gd name="T14" fmla="*/ 56 w 138"/>
                <a:gd name="T15" fmla="*/ 158 h 431"/>
                <a:gd name="T16" fmla="*/ 61 w 138"/>
                <a:gd name="T17" fmla="*/ 177 h 431"/>
                <a:gd name="T18" fmla="*/ 64 w 138"/>
                <a:gd name="T19" fmla="*/ 195 h 431"/>
                <a:gd name="T20" fmla="*/ 65 w 138"/>
                <a:gd name="T21" fmla="*/ 215 h 431"/>
                <a:gd name="T22" fmla="*/ 65 w 138"/>
                <a:gd name="T23" fmla="*/ 215 h 431"/>
                <a:gd name="T24" fmla="*/ 64 w 138"/>
                <a:gd name="T25" fmla="*/ 235 h 431"/>
                <a:gd name="T26" fmla="*/ 61 w 138"/>
                <a:gd name="T27" fmla="*/ 254 h 431"/>
                <a:gd name="T28" fmla="*/ 56 w 138"/>
                <a:gd name="T29" fmla="*/ 272 h 431"/>
                <a:gd name="T30" fmla="*/ 47 w 138"/>
                <a:gd name="T31" fmla="*/ 290 h 431"/>
                <a:gd name="T32" fmla="*/ 38 w 138"/>
                <a:gd name="T33" fmla="*/ 305 h 431"/>
                <a:gd name="T34" fmla="*/ 27 w 138"/>
                <a:gd name="T35" fmla="*/ 321 h 431"/>
                <a:gd name="T36" fmla="*/ 15 w 138"/>
                <a:gd name="T37" fmla="*/ 333 h 431"/>
                <a:gd name="T38" fmla="*/ 0 w 138"/>
                <a:gd name="T39" fmla="*/ 346 h 431"/>
                <a:gd name="T40" fmla="*/ 0 w 138"/>
                <a:gd name="T41" fmla="*/ 431 h 431"/>
                <a:gd name="T42" fmla="*/ 0 w 138"/>
                <a:gd name="T43" fmla="*/ 431 h 431"/>
                <a:gd name="T44" fmla="*/ 15 w 138"/>
                <a:gd name="T45" fmla="*/ 423 h 431"/>
                <a:gd name="T46" fmla="*/ 30 w 138"/>
                <a:gd name="T47" fmla="*/ 414 h 431"/>
                <a:gd name="T48" fmla="*/ 43 w 138"/>
                <a:gd name="T49" fmla="*/ 405 h 431"/>
                <a:gd name="T50" fmla="*/ 57 w 138"/>
                <a:gd name="T51" fmla="*/ 394 h 431"/>
                <a:gd name="T52" fmla="*/ 68 w 138"/>
                <a:gd name="T53" fmla="*/ 384 h 431"/>
                <a:gd name="T54" fmla="*/ 80 w 138"/>
                <a:gd name="T55" fmla="*/ 371 h 431"/>
                <a:gd name="T56" fmla="*/ 90 w 138"/>
                <a:gd name="T57" fmla="*/ 359 h 431"/>
                <a:gd name="T58" fmla="*/ 100 w 138"/>
                <a:gd name="T59" fmla="*/ 345 h 431"/>
                <a:gd name="T60" fmla="*/ 109 w 138"/>
                <a:gd name="T61" fmla="*/ 330 h 431"/>
                <a:gd name="T62" fmla="*/ 116 w 138"/>
                <a:gd name="T63" fmla="*/ 316 h 431"/>
                <a:gd name="T64" fmla="*/ 123 w 138"/>
                <a:gd name="T65" fmla="*/ 300 h 431"/>
                <a:gd name="T66" fmla="*/ 128 w 138"/>
                <a:gd name="T67" fmla="*/ 283 h 431"/>
                <a:gd name="T68" fmla="*/ 133 w 138"/>
                <a:gd name="T69" fmla="*/ 268 h 431"/>
                <a:gd name="T70" fmla="*/ 136 w 138"/>
                <a:gd name="T71" fmla="*/ 250 h 431"/>
                <a:gd name="T72" fmla="*/ 138 w 138"/>
                <a:gd name="T73" fmla="*/ 233 h 431"/>
                <a:gd name="T74" fmla="*/ 138 w 138"/>
                <a:gd name="T75" fmla="*/ 215 h 431"/>
                <a:gd name="T76" fmla="*/ 138 w 138"/>
                <a:gd name="T77" fmla="*/ 215 h 431"/>
                <a:gd name="T78" fmla="*/ 138 w 138"/>
                <a:gd name="T79" fmla="*/ 198 h 431"/>
                <a:gd name="T80" fmla="*/ 136 w 138"/>
                <a:gd name="T81" fmla="*/ 180 h 431"/>
                <a:gd name="T82" fmla="*/ 133 w 138"/>
                <a:gd name="T83" fmla="*/ 163 h 431"/>
                <a:gd name="T84" fmla="*/ 128 w 138"/>
                <a:gd name="T85" fmla="*/ 146 h 431"/>
                <a:gd name="T86" fmla="*/ 123 w 138"/>
                <a:gd name="T87" fmla="*/ 131 h 431"/>
                <a:gd name="T88" fmla="*/ 116 w 138"/>
                <a:gd name="T89" fmla="*/ 115 h 431"/>
                <a:gd name="T90" fmla="*/ 109 w 138"/>
                <a:gd name="T91" fmla="*/ 100 h 431"/>
                <a:gd name="T92" fmla="*/ 100 w 138"/>
                <a:gd name="T93" fmla="*/ 86 h 431"/>
                <a:gd name="T94" fmla="*/ 90 w 138"/>
                <a:gd name="T95" fmla="*/ 72 h 431"/>
                <a:gd name="T96" fmla="*/ 80 w 138"/>
                <a:gd name="T97" fmla="*/ 60 h 431"/>
                <a:gd name="T98" fmla="*/ 68 w 138"/>
                <a:gd name="T99" fmla="*/ 47 h 431"/>
                <a:gd name="T100" fmla="*/ 57 w 138"/>
                <a:gd name="T101" fmla="*/ 36 h 431"/>
                <a:gd name="T102" fmla="*/ 43 w 138"/>
                <a:gd name="T103" fmla="*/ 25 h 431"/>
                <a:gd name="T104" fmla="*/ 30 w 138"/>
                <a:gd name="T105" fmla="*/ 16 h 431"/>
                <a:gd name="T106" fmla="*/ 15 w 138"/>
                <a:gd name="T107" fmla="*/ 7 h 431"/>
                <a:gd name="T108" fmla="*/ 0 w 138"/>
                <a:gd name="T109" fmla="*/ 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38" h="431">
                  <a:moveTo>
                    <a:pt x="0" y="0"/>
                  </a:moveTo>
                  <a:lnTo>
                    <a:pt x="0" y="85"/>
                  </a:lnTo>
                  <a:lnTo>
                    <a:pt x="0" y="85"/>
                  </a:lnTo>
                  <a:lnTo>
                    <a:pt x="15" y="96"/>
                  </a:lnTo>
                  <a:lnTo>
                    <a:pt x="27" y="110"/>
                  </a:lnTo>
                  <a:lnTo>
                    <a:pt x="38" y="124"/>
                  </a:lnTo>
                  <a:lnTo>
                    <a:pt x="47" y="141"/>
                  </a:lnTo>
                  <a:lnTo>
                    <a:pt x="56" y="158"/>
                  </a:lnTo>
                  <a:lnTo>
                    <a:pt x="61" y="177"/>
                  </a:lnTo>
                  <a:lnTo>
                    <a:pt x="64" y="195"/>
                  </a:lnTo>
                  <a:lnTo>
                    <a:pt x="65" y="215"/>
                  </a:lnTo>
                  <a:lnTo>
                    <a:pt x="65" y="215"/>
                  </a:lnTo>
                  <a:lnTo>
                    <a:pt x="64" y="235"/>
                  </a:lnTo>
                  <a:lnTo>
                    <a:pt x="61" y="254"/>
                  </a:lnTo>
                  <a:lnTo>
                    <a:pt x="56" y="272"/>
                  </a:lnTo>
                  <a:lnTo>
                    <a:pt x="47" y="290"/>
                  </a:lnTo>
                  <a:lnTo>
                    <a:pt x="38" y="305"/>
                  </a:lnTo>
                  <a:lnTo>
                    <a:pt x="27" y="321"/>
                  </a:lnTo>
                  <a:lnTo>
                    <a:pt x="15" y="333"/>
                  </a:lnTo>
                  <a:lnTo>
                    <a:pt x="0" y="346"/>
                  </a:lnTo>
                  <a:lnTo>
                    <a:pt x="0" y="431"/>
                  </a:lnTo>
                  <a:lnTo>
                    <a:pt x="0" y="431"/>
                  </a:lnTo>
                  <a:lnTo>
                    <a:pt x="15" y="423"/>
                  </a:lnTo>
                  <a:lnTo>
                    <a:pt x="30" y="414"/>
                  </a:lnTo>
                  <a:lnTo>
                    <a:pt x="43" y="405"/>
                  </a:lnTo>
                  <a:lnTo>
                    <a:pt x="57" y="394"/>
                  </a:lnTo>
                  <a:lnTo>
                    <a:pt x="68" y="384"/>
                  </a:lnTo>
                  <a:lnTo>
                    <a:pt x="80" y="371"/>
                  </a:lnTo>
                  <a:lnTo>
                    <a:pt x="90" y="359"/>
                  </a:lnTo>
                  <a:lnTo>
                    <a:pt x="100" y="345"/>
                  </a:lnTo>
                  <a:lnTo>
                    <a:pt x="109" y="330"/>
                  </a:lnTo>
                  <a:lnTo>
                    <a:pt x="116" y="316"/>
                  </a:lnTo>
                  <a:lnTo>
                    <a:pt x="123" y="300"/>
                  </a:lnTo>
                  <a:lnTo>
                    <a:pt x="128" y="283"/>
                  </a:lnTo>
                  <a:lnTo>
                    <a:pt x="133" y="268"/>
                  </a:lnTo>
                  <a:lnTo>
                    <a:pt x="136" y="250"/>
                  </a:lnTo>
                  <a:lnTo>
                    <a:pt x="138" y="233"/>
                  </a:lnTo>
                  <a:lnTo>
                    <a:pt x="138" y="215"/>
                  </a:lnTo>
                  <a:lnTo>
                    <a:pt x="138" y="215"/>
                  </a:lnTo>
                  <a:lnTo>
                    <a:pt x="138" y="198"/>
                  </a:lnTo>
                  <a:lnTo>
                    <a:pt x="136" y="180"/>
                  </a:lnTo>
                  <a:lnTo>
                    <a:pt x="133" y="163"/>
                  </a:lnTo>
                  <a:lnTo>
                    <a:pt x="128" y="146"/>
                  </a:lnTo>
                  <a:lnTo>
                    <a:pt x="123" y="131"/>
                  </a:lnTo>
                  <a:lnTo>
                    <a:pt x="116" y="115"/>
                  </a:lnTo>
                  <a:lnTo>
                    <a:pt x="109" y="100"/>
                  </a:lnTo>
                  <a:lnTo>
                    <a:pt x="100" y="86"/>
                  </a:lnTo>
                  <a:lnTo>
                    <a:pt x="90" y="72"/>
                  </a:lnTo>
                  <a:lnTo>
                    <a:pt x="80" y="60"/>
                  </a:lnTo>
                  <a:lnTo>
                    <a:pt x="68" y="47"/>
                  </a:lnTo>
                  <a:lnTo>
                    <a:pt x="57" y="36"/>
                  </a:lnTo>
                  <a:lnTo>
                    <a:pt x="43" y="25"/>
                  </a:lnTo>
                  <a:lnTo>
                    <a:pt x="30" y="16"/>
                  </a:lnTo>
                  <a:lnTo>
                    <a:pt x="15" y="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  <a:alpha val="3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118" name="Freeform 38"/>
            <p:cNvSpPr>
              <a:spLocks/>
            </p:cNvSpPr>
            <p:nvPr userDrawn="1"/>
          </p:nvSpPr>
          <p:spPr bwMode="auto">
            <a:xfrm>
              <a:off x="3195087" y="168988"/>
              <a:ext cx="450650" cy="656901"/>
            </a:xfrm>
            <a:custGeom>
              <a:avLst/>
              <a:gdLst>
                <a:gd name="T0" fmla="*/ 326 w 378"/>
                <a:gd name="T1" fmla="*/ 0 h 551"/>
                <a:gd name="T2" fmla="*/ 286 w 378"/>
                <a:gd name="T3" fmla="*/ 3 h 551"/>
                <a:gd name="T4" fmla="*/ 93 w 378"/>
                <a:gd name="T5" fmla="*/ 198 h 551"/>
                <a:gd name="T6" fmla="*/ 89 w 378"/>
                <a:gd name="T7" fmla="*/ 237 h 551"/>
                <a:gd name="T8" fmla="*/ 90 w 378"/>
                <a:gd name="T9" fmla="*/ 253 h 551"/>
                <a:gd name="T10" fmla="*/ 94 w 378"/>
                <a:gd name="T11" fmla="*/ 283 h 551"/>
                <a:gd name="T12" fmla="*/ 101 w 378"/>
                <a:gd name="T13" fmla="*/ 313 h 551"/>
                <a:gd name="T14" fmla="*/ 113 w 378"/>
                <a:gd name="T15" fmla="*/ 340 h 551"/>
                <a:gd name="T16" fmla="*/ 15 w 378"/>
                <a:gd name="T17" fmla="*/ 458 h 551"/>
                <a:gd name="T18" fmla="*/ 9 w 378"/>
                <a:gd name="T19" fmla="*/ 466 h 551"/>
                <a:gd name="T20" fmla="*/ 1 w 378"/>
                <a:gd name="T21" fmla="*/ 486 h 551"/>
                <a:gd name="T22" fmla="*/ 1 w 378"/>
                <a:gd name="T23" fmla="*/ 507 h 551"/>
                <a:gd name="T24" fmla="*/ 9 w 378"/>
                <a:gd name="T25" fmla="*/ 526 h 551"/>
                <a:gd name="T26" fmla="*/ 15 w 378"/>
                <a:gd name="T27" fmla="*/ 535 h 551"/>
                <a:gd name="T28" fmla="*/ 34 w 378"/>
                <a:gd name="T29" fmla="*/ 547 h 551"/>
                <a:gd name="T30" fmla="*/ 54 w 378"/>
                <a:gd name="T31" fmla="*/ 551 h 551"/>
                <a:gd name="T32" fmla="*/ 65 w 378"/>
                <a:gd name="T33" fmla="*/ 550 h 551"/>
                <a:gd name="T34" fmla="*/ 84 w 378"/>
                <a:gd name="T35" fmla="*/ 542 h 551"/>
                <a:gd name="T36" fmla="*/ 194 w 378"/>
                <a:gd name="T37" fmla="*/ 434 h 551"/>
                <a:gd name="T38" fmla="*/ 209 w 378"/>
                <a:gd name="T39" fmla="*/ 443 h 551"/>
                <a:gd name="T40" fmla="*/ 239 w 378"/>
                <a:gd name="T41" fmla="*/ 458 h 551"/>
                <a:gd name="T42" fmla="*/ 273 w 378"/>
                <a:gd name="T43" fmla="*/ 468 h 551"/>
                <a:gd name="T44" fmla="*/ 308 w 378"/>
                <a:gd name="T45" fmla="*/ 474 h 551"/>
                <a:gd name="T46" fmla="*/ 326 w 378"/>
                <a:gd name="T47" fmla="*/ 475 h 551"/>
                <a:gd name="T48" fmla="*/ 353 w 378"/>
                <a:gd name="T49" fmla="*/ 473 h 551"/>
                <a:gd name="T50" fmla="*/ 378 w 378"/>
                <a:gd name="T51" fmla="*/ 468 h 551"/>
                <a:gd name="T52" fmla="*/ 378 w 378"/>
                <a:gd name="T53" fmla="*/ 393 h 551"/>
                <a:gd name="T54" fmla="*/ 353 w 378"/>
                <a:gd name="T55" fmla="*/ 399 h 551"/>
                <a:gd name="T56" fmla="*/ 326 w 378"/>
                <a:gd name="T57" fmla="*/ 401 h 551"/>
                <a:gd name="T58" fmla="*/ 309 w 378"/>
                <a:gd name="T59" fmla="*/ 400 h 551"/>
                <a:gd name="T60" fmla="*/ 278 w 378"/>
                <a:gd name="T61" fmla="*/ 394 h 551"/>
                <a:gd name="T62" fmla="*/ 249 w 378"/>
                <a:gd name="T63" fmla="*/ 382 h 551"/>
                <a:gd name="T64" fmla="*/ 221 w 378"/>
                <a:gd name="T65" fmla="*/ 364 h 551"/>
                <a:gd name="T66" fmla="*/ 199 w 378"/>
                <a:gd name="T67" fmla="*/ 342 h 551"/>
                <a:gd name="T68" fmla="*/ 182 w 378"/>
                <a:gd name="T69" fmla="*/ 316 h 551"/>
                <a:gd name="T70" fmla="*/ 169 w 378"/>
                <a:gd name="T71" fmla="*/ 285 h 551"/>
                <a:gd name="T72" fmla="*/ 163 w 378"/>
                <a:gd name="T73" fmla="*/ 254 h 551"/>
                <a:gd name="T74" fmla="*/ 162 w 378"/>
                <a:gd name="T75" fmla="*/ 237 h 551"/>
                <a:gd name="T76" fmla="*/ 165 w 378"/>
                <a:gd name="T77" fmla="*/ 204 h 551"/>
                <a:gd name="T78" fmla="*/ 175 w 378"/>
                <a:gd name="T79" fmla="*/ 174 h 551"/>
                <a:gd name="T80" fmla="*/ 190 w 378"/>
                <a:gd name="T81" fmla="*/ 145 h 551"/>
                <a:gd name="T82" fmla="*/ 210 w 378"/>
                <a:gd name="T83" fmla="*/ 121 h 551"/>
                <a:gd name="T84" fmla="*/ 235 w 378"/>
                <a:gd name="T85" fmla="*/ 101 h 551"/>
                <a:gd name="T86" fmla="*/ 262 w 378"/>
                <a:gd name="T87" fmla="*/ 86 h 551"/>
                <a:gd name="T88" fmla="*/ 294 w 378"/>
                <a:gd name="T89" fmla="*/ 76 h 551"/>
                <a:gd name="T90" fmla="*/ 326 w 378"/>
                <a:gd name="T91" fmla="*/ 73 h 551"/>
                <a:gd name="T92" fmla="*/ 340 w 378"/>
                <a:gd name="T93" fmla="*/ 73 h 551"/>
                <a:gd name="T94" fmla="*/ 366 w 378"/>
                <a:gd name="T95" fmla="*/ 77 h 551"/>
                <a:gd name="T96" fmla="*/ 378 w 378"/>
                <a:gd name="T97" fmla="*/ 5 h 551"/>
                <a:gd name="T98" fmla="*/ 366 w 378"/>
                <a:gd name="T99" fmla="*/ 3 h 551"/>
                <a:gd name="T100" fmla="*/ 340 w 378"/>
                <a:gd name="T101" fmla="*/ 0 h 5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78" h="551">
                  <a:moveTo>
                    <a:pt x="326" y="0"/>
                  </a:moveTo>
                  <a:lnTo>
                    <a:pt x="326" y="0"/>
                  </a:lnTo>
                  <a:lnTo>
                    <a:pt x="306" y="1"/>
                  </a:lnTo>
                  <a:lnTo>
                    <a:pt x="286" y="3"/>
                  </a:lnTo>
                  <a:lnTo>
                    <a:pt x="93" y="198"/>
                  </a:lnTo>
                  <a:lnTo>
                    <a:pt x="93" y="198"/>
                  </a:lnTo>
                  <a:lnTo>
                    <a:pt x="90" y="216"/>
                  </a:lnTo>
                  <a:lnTo>
                    <a:pt x="89" y="237"/>
                  </a:lnTo>
                  <a:lnTo>
                    <a:pt x="89" y="237"/>
                  </a:lnTo>
                  <a:lnTo>
                    <a:pt x="90" y="253"/>
                  </a:lnTo>
                  <a:lnTo>
                    <a:pt x="91" y="269"/>
                  </a:lnTo>
                  <a:lnTo>
                    <a:pt x="94" y="283"/>
                  </a:lnTo>
                  <a:lnTo>
                    <a:pt x="97" y="298"/>
                  </a:lnTo>
                  <a:lnTo>
                    <a:pt x="101" y="313"/>
                  </a:lnTo>
                  <a:lnTo>
                    <a:pt x="106" y="326"/>
                  </a:lnTo>
                  <a:lnTo>
                    <a:pt x="113" y="340"/>
                  </a:lnTo>
                  <a:lnTo>
                    <a:pt x="120" y="353"/>
                  </a:lnTo>
                  <a:lnTo>
                    <a:pt x="15" y="458"/>
                  </a:lnTo>
                  <a:lnTo>
                    <a:pt x="15" y="458"/>
                  </a:lnTo>
                  <a:lnTo>
                    <a:pt x="9" y="466"/>
                  </a:lnTo>
                  <a:lnTo>
                    <a:pt x="4" y="476"/>
                  </a:lnTo>
                  <a:lnTo>
                    <a:pt x="1" y="486"/>
                  </a:lnTo>
                  <a:lnTo>
                    <a:pt x="0" y="497"/>
                  </a:lnTo>
                  <a:lnTo>
                    <a:pt x="1" y="507"/>
                  </a:lnTo>
                  <a:lnTo>
                    <a:pt x="4" y="516"/>
                  </a:lnTo>
                  <a:lnTo>
                    <a:pt x="9" y="526"/>
                  </a:lnTo>
                  <a:lnTo>
                    <a:pt x="15" y="535"/>
                  </a:lnTo>
                  <a:lnTo>
                    <a:pt x="15" y="535"/>
                  </a:lnTo>
                  <a:lnTo>
                    <a:pt x="24" y="542"/>
                  </a:lnTo>
                  <a:lnTo>
                    <a:pt x="34" y="547"/>
                  </a:lnTo>
                  <a:lnTo>
                    <a:pt x="44" y="550"/>
                  </a:lnTo>
                  <a:lnTo>
                    <a:pt x="54" y="551"/>
                  </a:lnTo>
                  <a:lnTo>
                    <a:pt x="54" y="551"/>
                  </a:lnTo>
                  <a:lnTo>
                    <a:pt x="65" y="550"/>
                  </a:lnTo>
                  <a:lnTo>
                    <a:pt x="75" y="547"/>
                  </a:lnTo>
                  <a:lnTo>
                    <a:pt x="84" y="542"/>
                  </a:lnTo>
                  <a:lnTo>
                    <a:pt x="93" y="535"/>
                  </a:lnTo>
                  <a:lnTo>
                    <a:pt x="194" y="434"/>
                  </a:lnTo>
                  <a:lnTo>
                    <a:pt x="194" y="434"/>
                  </a:lnTo>
                  <a:lnTo>
                    <a:pt x="209" y="443"/>
                  </a:lnTo>
                  <a:lnTo>
                    <a:pt x="224" y="451"/>
                  </a:lnTo>
                  <a:lnTo>
                    <a:pt x="239" y="458"/>
                  </a:lnTo>
                  <a:lnTo>
                    <a:pt x="256" y="463"/>
                  </a:lnTo>
                  <a:lnTo>
                    <a:pt x="273" y="468"/>
                  </a:lnTo>
                  <a:lnTo>
                    <a:pt x="290" y="472"/>
                  </a:lnTo>
                  <a:lnTo>
                    <a:pt x="308" y="474"/>
                  </a:lnTo>
                  <a:lnTo>
                    <a:pt x="326" y="475"/>
                  </a:lnTo>
                  <a:lnTo>
                    <a:pt x="326" y="475"/>
                  </a:lnTo>
                  <a:lnTo>
                    <a:pt x="340" y="474"/>
                  </a:lnTo>
                  <a:lnTo>
                    <a:pt x="353" y="473"/>
                  </a:lnTo>
                  <a:lnTo>
                    <a:pt x="366" y="470"/>
                  </a:lnTo>
                  <a:lnTo>
                    <a:pt x="378" y="468"/>
                  </a:lnTo>
                  <a:lnTo>
                    <a:pt x="378" y="393"/>
                  </a:lnTo>
                  <a:lnTo>
                    <a:pt x="378" y="393"/>
                  </a:lnTo>
                  <a:lnTo>
                    <a:pt x="366" y="396"/>
                  </a:lnTo>
                  <a:lnTo>
                    <a:pt x="353" y="399"/>
                  </a:lnTo>
                  <a:lnTo>
                    <a:pt x="340" y="400"/>
                  </a:lnTo>
                  <a:lnTo>
                    <a:pt x="326" y="401"/>
                  </a:lnTo>
                  <a:lnTo>
                    <a:pt x="326" y="401"/>
                  </a:lnTo>
                  <a:lnTo>
                    <a:pt x="309" y="400"/>
                  </a:lnTo>
                  <a:lnTo>
                    <a:pt x="294" y="398"/>
                  </a:lnTo>
                  <a:lnTo>
                    <a:pt x="278" y="394"/>
                  </a:lnTo>
                  <a:lnTo>
                    <a:pt x="262" y="388"/>
                  </a:lnTo>
                  <a:lnTo>
                    <a:pt x="249" y="382"/>
                  </a:lnTo>
                  <a:lnTo>
                    <a:pt x="235" y="373"/>
                  </a:lnTo>
                  <a:lnTo>
                    <a:pt x="221" y="364"/>
                  </a:lnTo>
                  <a:lnTo>
                    <a:pt x="210" y="353"/>
                  </a:lnTo>
                  <a:lnTo>
                    <a:pt x="199" y="342"/>
                  </a:lnTo>
                  <a:lnTo>
                    <a:pt x="190" y="329"/>
                  </a:lnTo>
                  <a:lnTo>
                    <a:pt x="182" y="316"/>
                  </a:lnTo>
                  <a:lnTo>
                    <a:pt x="175" y="301"/>
                  </a:lnTo>
                  <a:lnTo>
                    <a:pt x="169" y="285"/>
                  </a:lnTo>
                  <a:lnTo>
                    <a:pt x="165" y="270"/>
                  </a:lnTo>
                  <a:lnTo>
                    <a:pt x="163" y="254"/>
                  </a:lnTo>
                  <a:lnTo>
                    <a:pt x="162" y="237"/>
                  </a:lnTo>
                  <a:lnTo>
                    <a:pt x="162" y="237"/>
                  </a:lnTo>
                  <a:lnTo>
                    <a:pt x="163" y="221"/>
                  </a:lnTo>
                  <a:lnTo>
                    <a:pt x="165" y="204"/>
                  </a:lnTo>
                  <a:lnTo>
                    <a:pt x="169" y="188"/>
                  </a:lnTo>
                  <a:lnTo>
                    <a:pt x="175" y="174"/>
                  </a:lnTo>
                  <a:lnTo>
                    <a:pt x="182" y="159"/>
                  </a:lnTo>
                  <a:lnTo>
                    <a:pt x="190" y="145"/>
                  </a:lnTo>
                  <a:lnTo>
                    <a:pt x="199" y="133"/>
                  </a:lnTo>
                  <a:lnTo>
                    <a:pt x="210" y="121"/>
                  </a:lnTo>
                  <a:lnTo>
                    <a:pt x="221" y="111"/>
                  </a:lnTo>
                  <a:lnTo>
                    <a:pt x="235" y="101"/>
                  </a:lnTo>
                  <a:lnTo>
                    <a:pt x="249" y="93"/>
                  </a:lnTo>
                  <a:lnTo>
                    <a:pt x="262" y="86"/>
                  </a:lnTo>
                  <a:lnTo>
                    <a:pt x="278" y="81"/>
                  </a:lnTo>
                  <a:lnTo>
                    <a:pt x="294" y="76"/>
                  </a:lnTo>
                  <a:lnTo>
                    <a:pt x="309" y="74"/>
                  </a:lnTo>
                  <a:lnTo>
                    <a:pt x="326" y="73"/>
                  </a:lnTo>
                  <a:lnTo>
                    <a:pt x="326" y="73"/>
                  </a:lnTo>
                  <a:lnTo>
                    <a:pt x="340" y="73"/>
                  </a:lnTo>
                  <a:lnTo>
                    <a:pt x="353" y="75"/>
                  </a:lnTo>
                  <a:lnTo>
                    <a:pt x="366" y="77"/>
                  </a:lnTo>
                  <a:lnTo>
                    <a:pt x="378" y="82"/>
                  </a:lnTo>
                  <a:lnTo>
                    <a:pt x="378" y="5"/>
                  </a:lnTo>
                  <a:lnTo>
                    <a:pt x="378" y="5"/>
                  </a:lnTo>
                  <a:lnTo>
                    <a:pt x="366" y="3"/>
                  </a:lnTo>
                  <a:lnTo>
                    <a:pt x="353" y="1"/>
                  </a:lnTo>
                  <a:lnTo>
                    <a:pt x="340" y="0"/>
                  </a:lnTo>
                  <a:lnTo>
                    <a:pt x="326" y="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  <a:alpha val="3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119" name="Freeform 42"/>
            <p:cNvSpPr>
              <a:spLocks/>
            </p:cNvSpPr>
            <p:nvPr userDrawn="1"/>
          </p:nvSpPr>
          <p:spPr bwMode="auto">
            <a:xfrm>
              <a:off x="2435657" y="1327973"/>
              <a:ext cx="194328" cy="664054"/>
            </a:xfrm>
            <a:custGeom>
              <a:avLst/>
              <a:gdLst>
                <a:gd name="T0" fmla="*/ 74 w 163"/>
                <a:gd name="T1" fmla="*/ 186 h 557"/>
                <a:gd name="T2" fmla="*/ 76 w 163"/>
                <a:gd name="T3" fmla="*/ 166 h 557"/>
                <a:gd name="T4" fmla="*/ 82 w 163"/>
                <a:gd name="T5" fmla="*/ 147 h 557"/>
                <a:gd name="T6" fmla="*/ 89 w 163"/>
                <a:gd name="T7" fmla="*/ 129 h 557"/>
                <a:gd name="T8" fmla="*/ 100 w 163"/>
                <a:gd name="T9" fmla="*/ 115 h 557"/>
                <a:gd name="T10" fmla="*/ 113 w 163"/>
                <a:gd name="T11" fmla="*/ 101 h 557"/>
                <a:gd name="T12" fmla="*/ 128 w 163"/>
                <a:gd name="T13" fmla="*/ 90 h 557"/>
                <a:gd name="T14" fmla="*/ 145 w 163"/>
                <a:gd name="T15" fmla="*/ 81 h 557"/>
                <a:gd name="T16" fmla="*/ 163 w 163"/>
                <a:gd name="T17" fmla="*/ 76 h 557"/>
                <a:gd name="T18" fmla="*/ 163 w 163"/>
                <a:gd name="T19" fmla="*/ 0 h 557"/>
                <a:gd name="T20" fmla="*/ 130 w 163"/>
                <a:gd name="T21" fmla="*/ 7 h 557"/>
                <a:gd name="T22" fmla="*/ 99 w 163"/>
                <a:gd name="T23" fmla="*/ 21 h 557"/>
                <a:gd name="T24" fmla="*/ 71 w 163"/>
                <a:gd name="T25" fmla="*/ 38 h 557"/>
                <a:gd name="T26" fmla="*/ 47 w 163"/>
                <a:gd name="T27" fmla="*/ 61 h 557"/>
                <a:gd name="T28" fmla="*/ 27 w 163"/>
                <a:gd name="T29" fmla="*/ 88 h 557"/>
                <a:gd name="T30" fmla="*/ 13 w 163"/>
                <a:gd name="T31" fmla="*/ 118 h 557"/>
                <a:gd name="T32" fmla="*/ 3 w 163"/>
                <a:gd name="T33" fmla="*/ 150 h 557"/>
                <a:gd name="T34" fmla="*/ 0 w 163"/>
                <a:gd name="T35" fmla="*/ 186 h 557"/>
                <a:gd name="T36" fmla="*/ 1 w 163"/>
                <a:gd name="T37" fmla="*/ 202 h 557"/>
                <a:gd name="T38" fmla="*/ 10 w 163"/>
                <a:gd name="T39" fmla="*/ 242 h 557"/>
                <a:gd name="T40" fmla="*/ 27 w 163"/>
                <a:gd name="T41" fmla="*/ 289 h 557"/>
                <a:gd name="T42" fmla="*/ 63 w 163"/>
                <a:gd name="T43" fmla="*/ 369 h 557"/>
                <a:gd name="T44" fmla="*/ 116 w 163"/>
                <a:gd name="T45" fmla="*/ 473 h 557"/>
                <a:gd name="T46" fmla="*/ 163 w 163"/>
                <a:gd name="T47" fmla="*/ 557 h 557"/>
                <a:gd name="T48" fmla="*/ 163 w 163"/>
                <a:gd name="T49" fmla="*/ 295 h 557"/>
                <a:gd name="T50" fmla="*/ 145 w 163"/>
                <a:gd name="T51" fmla="*/ 289 h 557"/>
                <a:gd name="T52" fmla="*/ 128 w 163"/>
                <a:gd name="T53" fmla="*/ 281 h 557"/>
                <a:gd name="T54" fmla="*/ 113 w 163"/>
                <a:gd name="T55" fmla="*/ 270 h 557"/>
                <a:gd name="T56" fmla="*/ 100 w 163"/>
                <a:gd name="T57" fmla="*/ 257 h 557"/>
                <a:gd name="T58" fmla="*/ 89 w 163"/>
                <a:gd name="T59" fmla="*/ 241 h 557"/>
                <a:gd name="T60" fmla="*/ 82 w 163"/>
                <a:gd name="T61" fmla="*/ 224 h 557"/>
                <a:gd name="T62" fmla="*/ 76 w 163"/>
                <a:gd name="T63" fmla="*/ 205 h 557"/>
                <a:gd name="T64" fmla="*/ 74 w 163"/>
                <a:gd name="T65" fmla="*/ 186 h 5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63" h="557">
                  <a:moveTo>
                    <a:pt x="74" y="186"/>
                  </a:moveTo>
                  <a:lnTo>
                    <a:pt x="74" y="186"/>
                  </a:lnTo>
                  <a:lnTo>
                    <a:pt x="75" y="175"/>
                  </a:lnTo>
                  <a:lnTo>
                    <a:pt x="76" y="166"/>
                  </a:lnTo>
                  <a:lnTo>
                    <a:pt x="78" y="157"/>
                  </a:lnTo>
                  <a:lnTo>
                    <a:pt x="82" y="147"/>
                  </a:lnTo>
                  <a:lnTo>
                    <a:pt x="85" y="138"/>
                  </a:lnTo>
                  <a:lnTo>
                    <a:pt x="89" y="129"/>
                  </a:lnTo>
                  <a:lnTo>
                    <a:pt x="94" y="122"/>
                  </a:lnTo>
                  <a:lnTo>
                    <a:pt x="100" y="115"/>
                  </a:lnTo>
                  <a:lnTo>
                    <a:pt x="107" y="108"/>
                  </a:lnTo>
                  <a:lnTo>
                    <a:pt x="113" y="101"/>
                  </a:lnTo>
                  <a:lnTo>
                    <a:pt x="120" y="95"/>
                  </a:lnTo>
                  <a:lnTo>
                    <a:pt x="128" y="90"/>
                  </a:lnTo>
                  <a:lnTo>
                    <a:pt x="136" y="86"/>
                  </a:lnTo>
                  <a:lnTo>
                    <a:pt x="145" y="81"/>
                  </a:lnTo>
                  <a:lnTo>
                    <a:pt x="154" y="78"/>
                  </a:lnTo>
                  <a:lnTo>
                    <a:pt x="163" y="76"/>
                  </a:lnTo>
                  <a:lnTo>
                    <a:pt x="163" y="0"/>
                  </a:lnTo>
                  <a:lnTo>
                    <a:pt x="163" y="0"/>
                  </a:lnTo>
                  <a:lnTo>
                    <a:pt x="146" y="3"/>
                  </a:lnTo>
                  <a:lnTo>
                    <a:pt x="130" y="7"/>
                  </a:lnTo>
                  <a:lnTo>
                    <a:pt x="114" y="13"/>
                  </a:lnTo>
                  <a:lnTo>
                    <a:pt x="99" y="21"/>
                  </a:lnTo>
                  <a:lnTo>
                    <a:pt x="85" y="29"/>
                  </a:lnTo>
                  <a:lnTo>
                    <a:pt x="71" y="38"/>
                  </a:lnTo>
                  <a:lnTo>
                    <a:pt x="59" y="50"/>
                  </a:lnTo>
                  <a:lnTo>
                    <a:pt x="47" y="61"/>
                  </a:lnTo>
                  <a:lnTo>
                    <a:pt x="37" y="74"/>
                  </a:lnTo>
                  <a:lnTo>
                    <a:pt x="27" y="88"/>
                  </a:lnTo>
                  <a:lnTo>
                    <a:pt x="19" y="102"/>
                  </a:lnTo>
                  <a:lnTo>
                    <a:pt x="13" y="118"/>
                  </a:lnTo>
                  <a:lnTo>
                    <a:pt x="7" y="134"/>
                  </a:lnTo>
                  <a:lnTo>
                    <a:pt x="3" y="150"/>
                  </a:lnTo>
                  <a:lnTo>
                    <a:pt x="1" y="168"/>
                  </a:lnTo>
                  <a:lnTo>
                    <a:pt x="0" y="186"/>
                  </a:lnTo>
                  <a:lnTo>
                    <a:pt x="0" y="186"/>
                  </a:lnTo>
                  <a:lnTo>
                    <a:pt x="1" y="202"/>
                  </a:lnTo>
                  <a:lnTo>
                    <a:pt x="5" y="220"/>
                  </a:lnTo>
                  <a:lnTo>
                    <a:pt x="10" y="242"/>
                  </a:lnTo>
                  <a:lnTo>
                    <a:pt x="19" y="265"/>
                  </a:lnTo>
                  <a:lnTo>
                    <a:pt x="27" y="289"/>
                  </a:lnTo>
                  <a:lnTo>
                    <a:pt x="39" y="316"/>
                  </a:lnTo>
                  <a:lnTo>
                    <a:pt x="63" y="369"/>
                  </a:lnTo>
                  <a:lnTo>
                    <a:pt x="90" y="422"/>
                  </a:lnTo>
                  <a:lnTo>
                    <a:pt x="116" y="473"/>
                  </a:lnTo>
                  <a:lnTo>
                    <a:pt x="142" y="519"/>
                  </a:lnTo>
                  <a:lnTo>
                    <a:pt x="163" y="557"/>
                  </a:lnTo>
                  <a:lnTo>
                    <a:pt x="163" y="295"/>
                  </a:lnTo>
                  <a:lnTo>
                    <a:pt x="163" y="295"/>
                  </a:lnTo>
                  <a:lnTo>
                    <a:pt x="154" y="293"/>
                  </a:lnTo>
                  <a:lnTo>
                    <a:pt x="145" y="289"/>
                  </a:lnTo>
                  <a:lnTo>
                    <a:pt x="136" y="285"/>
                  </a:lnTo>
                  <a:lnTo>
                    <a:pt x="128" y="281"/>
                  </a:lnTo>
                  <a:lnTo>
                    <a:pt x="120" y="276"/>
                  </a:lnTo>
                  <a:lnTo>
                    <a:pt x="113" y="270"/>
                  </a:lnTo>
                  <a:lnTo>
                    <a:pt x="107" y="263"/>
                  </a:lnTo>
                  <a:lnTo>
                    <a:pt x="100" y="257"/>
                  </a:lnTo>
                  <a:lnTo>
                    <a:pt x="94" y="249"/>
                  </a:lnTo>
                  <a:lnTo>
                    <a:pt x="89" y="241"/>
                  </a:lnTo>
                  <a:lnTo>
                    <a:pt x="85" y="233"/>
                  </a:lnTo>
                  <a:lnTo>
                    <a:pt x="82" y="224"/>
                  </a:lnTo>
                  <a:lnTo>
                    <a:pt x="78" y="215"/>
                  </a:lnTo>
                  <a:lnTo>
                    <a:pt x="76" y="205"/>
                  </a:lnTo>
                  <a:lnTo>
                    <a:pt x="75" y="195"/>
                  </a:lnTo>
                  <a:lnTo>
                    <a:pt x="74" y="186"/>
                  </a:lnTo>
                  <a:lnTo>
                    <a:pt x="74" y="186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  <a:alpha val="3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120" name="Freeform 46"/>
            <p:cNvSpPr>
              <a:spLocks/>
            </p:cNvSpPr>
            <p:nvPr userDrawn="1"/>
          </p:nvSpPr>
          <p:spPr bwMode="auto">
            <a:xfrm>
              <a:off x="2430888" y="4684322"/>
              <a:ext cx="199097" cy="323086"/>
            </a:xfrm>
            <a:custGeom>
              <a:avLst/>
              <a:gdLst>
                <a:gd name="T0" fmla="*/ 167 w 167"/>
                <a:gd name="T1" fmla="*/ 0 h 271"/>
                <a:gd name="T2" fmla="*/ 0 w 167"/>
                <a:gd name="T3" fmla="*/ 167 h 271"/>
                <a:gd name="T4" fmla="*/ 103 w 167"/>
                <a:gd name="T5" fmla="*/ 271 h 271"/>
                <a:gd name="T6" fmla="*/ 137 w 167"/>
                <a:gd name="T7" fmla="*/ 259 h 271"/>
                <a:gd name="T8" fmla="*/ 137 w 167"/>
                <a:gd name="T9" fmla="*/ 201 h 271"/>
                <a:gd name="T10" fmla="*/ 167 w 167"/>
                <a:gd name="T11" fmla="*/ 173 h 271"/>
                <a:gd name="T12" fmla="*/ 167 w 167"/>
                <a:gd name="T13" fmla="*/ 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7" h="271">
                  <a:moveTo>
                    <a:pt x="167" y="0"/>
                  </a:moveTo>
                  <a:lnTo>
                    <a:pt x="0" y="167"/>
                  </a:lnTo>
                  <a:lnTo>
                    <a:pt x="103" y="271"/>
                  </a:lnTo>
                  <a:lnTo>
                    <a:pt x="137" y="259"/>
                  </a:lnTo>
                  <a:lnTo>
                    <a:pt x="137" y="201"/>
                  </a:lnTo>
                  <a:lnTo>
                    <a:pt x="167" y="173"/>
                  </a:lnTo>
                  <a:lnTo>
                    <a:pt x="167" y="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  <a:alpha val="3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pic>
          <p:nvPicPr>
            <p:cNvPr id="121" name="그림 120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8100000" flipH="1">
              <a:off x="1858594" y="2891696"/>
              <a:ext cx="297062" cy="823433"/>
            </a:xfrm>
            <a:prstGeom prst="rect">
              <a:avLst/>
            </a:prstGeom>
          </p:spPr>
        </p:pic>
        <p:sp>
          <p:nvSpPr>
            <p:cNvPr id="122" name="Freeform 118"/>
            <p:cNvSpPr>
              <a:spLocks/>
            </p:cNvSpPr>
            <p:nvPr userDrawn="1"/>
          </p:nvSpPr>
          <p:spPr bwMode="auto">
            <a:xfrm>
              <a:off x="1659537" y="3107047"/>
              <a:ext cx="960910" cy="962103"/>
            </a:xfrm>
            <a:custGeom>
              <a:avLst/>
              <a:gdLst>
                <a:gd name="T0" fmla="*/ 0 w 806"/>
                <a:gd name="T1" fmla="*/ 0 h 807"/>
                <a:gd name="T2" fmla="*/ 806 w 806"/>
                <a:gd name="T3" fmla="*/ 807 h 807"/>
                <a:gd name="T4" fmla="*/ 0 w 806"/>
                <a:gd name="T5" fmla="*/ 807 h 807"/>
                <a:gd name="T6" fmla="*/ 0 w 806"/>
                <a:gd name="T7" fmla="*/ 0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0"/>
                  </a:moveTo>
                  <a:lnTo>
                    <a:pt x="806" y="807"/>
                  </a:lnTo>
                  <a:lnTo>
                    <a:pt x="0" y="8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A8D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grpSp>
          <p:nvGrpSpPr>
            <p:cNvPr id="123" name="그룹 122"/>
            <p:cNvGrpSpPr/>
            <p:nvPr userDrawn="1"/>
          </p:nvGrpSpPr>
          <p:grpSpPr>
            <a:xfrm>
              <a:off x="1659537" y="3390790"/>
              <a:ext cx="305202" cy="678359"/>
              <a:chOff x="2209800" y="4519614"/>
              <a:chExt cx="406400" cy="903287"/>
            </a:xfrm>
            <a:solidFill>
              <a:schemeClr val="accent1">
                <a:lumMod val="50000"/>
              </a:schemeClr>
            </a:solidFill>
          </p:grpSpPr>
          <p:sp>
            <p:nvSpPr>
              <p:cNvPr id="124" name="Freeform 9"/>
              <p:cNvSpPr>
                <a:spLocks/>
              </p:cNvSpPr>
              <p:nvPr userDrawn="1"/>
            </p:nvSpPr>
            <p:spPr bwMode="auto">
              <a:xfrm>
                <a:off x="2209800" y="4519614"/>
                <a:ext cx="171450" cy="385763"/>
              </a:xfrm>
              <a:custGeom>
                <a:avLst/>
                <a:gdLst>
                  <a:gd name="T0" fmla="*/ 0 w 108"/>
                  <a:gd name="T1" fmla="*/ 0 h 243"/>
                  <a:gd name="T2" fmla="*/ 0 w 108"/>
                  <a:gd name="T3" fmla="*/ 243 h 243"/>
                  <a:gd name="T4" fmla="*/ 0 w 108"/>
                  <a:gd name="T5" fmla="*/ 243 h 243"/>
                  <a:gd name="T6" fmla="*/ 11 w 108"/>
                  <a:gd name="T7" fmla="*/ 242 h 243"/>
                  <a:gd name="T8" fmla="*/ 22 w 108"/>
                  <a:gd name="T9" fmla="*/ 239 h 243"/>
                  <a:gd name="T10" fmla="*/ 33 w 108"/>
                  <a:gd name="T11" fmla="*/ 234 h 243"/>
                  <a:gd name="T12" fmla="*/ 42 w 108"/>
                  <a:gd name="T13" fmla="*/ 230 h 243"/>
                  <a:gd name="T14" fmla="*/ 51 w 108"/>
                  <a:gd name="T15" fmla="*/ 224 h 243"/>
                  <a:gd name="T16" fmla="*/ 61 w 108"/>
                  <a:gd name="T17" fmla="*/ 218 h 243"/>
                  <a:gd name="T18" fmla="*/ 69 w 108"/>
                  <a:gd name="T19" fmla="*/ 210 h 243"/>
                  <a:gd name="T20" fmla="*/ 77 w 108"/>
                  <a:gd name="T21" fmla="*/ 203 h 243"/>
                  <a:gd name="T22" fmla="*/ 83 w 108"/>
                  <a:gd name="T23" fmla="*/ 195 h 243"/>
                  <a:gd name="T24" fmla="*/ 89 w 108"/>
                  <a:gd name="T25" fmla="*/ 185 h 243"/>
                  <a:gd name="T26" fmla="*/ 94 w 108"/>
                  <a:gd name="T27" fmla="*/ 176 h 243"/>
                  <a:gd name="T28" fmla="*/ 100 w 108"/>
                  <a:gd name="T29" fmla="*/ 165 h 243"/>
                  <a:gd name="T30" fmla="*/ 103 w 108"/>
                  <a:gd name="T31" fmla="*/ 155 h 243"/>
                  <a:gd name="T32" fmla="*/ 106 w 108"/>
                  <a:gd name="T33" fmla="*/ 145 h 243"/>
                  <a:gd name="T34" fmla="*/ 107 w 108"/>
                  <a:gd name="T35" fmla="*/ 133 h 243"/>
                  <a:gd name="T36" fmla="*/ 108 w 108"/>
                  <a:gd name="T37" fmla="*/ 122 h 243"/>
                  <a:gd name="T38" fmla="*/ 108 w 108"/>
                  <a:gd name="T39" fmla="*/ 122 h 243"/>
                  <a:gd name="T40" fmla="*/ 107 w 108"/>
                  <a:gd name="T41" fmla="*/ 110 h 243"/>
                  <a:gd name="T42" fmla="*/ 106 w 108"/>
                  <a:gd name="T43" fmla="*/ 99 h 243"/>
                  <a:gd name="T44" fmla="*/ 103 w 108"/>
                  <a:gd name="T45" fmla="*/ 88 h 243"/>
                  <a:gd name="T46" fmla="*/ 100 w 108"/>
                  <a:gd name="T47" fmla="*/ 77 h 243"/>
                  <a:gd name="T48" fmla="*/ 94 w 108"/>
                  <a:gd name="T49" fmla="*/ 67 h 243"/>
                  <a:gd name="T50" fmla="*/ 89 w 108"/>
                  <a:gd name="T51" fmla="*/ 58 h 243"/>
                  <a:gd name="T52" fmla="*/ 83 w 108"/>
                  <a:gd name="T53" fmla="*/ 48 h 243"/>
                  <a:gd name="T54" fmla="*/ 77 w 108"/>
                  <a:gd name="T55" fmla="*/ 40 h 243"/>
                  <a:gd name="T56" fmla="*/ 69 w 108"/>
                  <a:gd name="T57" fmla="*/ 32 h 243"/>
                  <a:gd name="T58" fmla="*/ 61 w 108"/>
                  <a:gd name="T59" fmla="*/ 25 h 243"/>
                  <a:gd name="T60" fmla="*/ 51 w 108"/>
                  <a:gd name="T61" fmla="*/ 19 h 243"/>
                  <a:gd name="T62" fmla="*/ 42 w 108"/>
                  <a:gd name="T63" fmla="*/ 13 h 243"/>
                  <a:gd name="T64" fmla="*/ 33 w 108"/>
                  <a:gd name="T65" fmla="*/ 9 h 243"/>
                  <a:gd name="T66" fmla="*/ 22 w 108"/>
                  <a:gd name="T67" fmla="*/ 4 h 243"/>
                  <a:gd name="T68" fmla="*/ 11 w 108"/>
                  <a:gd name="T69" fmla="*/ 1 h 243"/>
                  <a:gd name="T70" fmla="*/ 0 w 108"/>
                  <a:gd name="T71" fmla="*/ 0 h 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08" h="243">
                    <a:moveTo>
                      <a:pt x="0" y="0"/>
                    </a:moveTo>
                    <a:lnTo>
                      <a:pt x="0" y="243"/>
                    </a:lnTo>
                    <a:lnTo>
                      <a:pt x="0" y="243"/>
                    </a:lnTo>
                    <a:lnTo>
                      <a:pt x="11" y="242"/>
                    </a:lnTo>
                    <a:lnTo>
                      <a:pt x="22" y="239"/>
                    </a:lnTo>
                    <a:lnTo>
                      <a:pt x="33" y="234"/>
                    </a:lnTo>
                    <a:lnTo>
                      <a:pt x="42" y="230"/>
                    </a:lnTo>
                    <a:lnTo>
                      <a:pt x="51" y="224"/>
                    </a:lnTo>
                    <a:lnTo>
                      <a:pt x="61" y="218"/>
                    </a:lnTo>
                    <a:lnTo>
                      <a:pt x="69" y="210"/>
                    </a:lnTo>
                    <a:lnTo>
                      <a:pt x="77" y="203"/>
                    </a:lnTo>
                    <a:lnTo>
                      <a:pt x="83" y="195"/>
                    </a:lnTo>
                    <a:lnTo>
                      <a:pt x="89" y="185"/>
                    </a:lnTo>
                    <a:lnTo>
                      <a:pt x="94" y="176"/>
                    </a:lnTo>
                    <a:lnTo>
                      <a:pt x="100" y="165"/>
                    </a:lnTo>
                    <a:lnTo>
                      <a:pt x="103" y="155"/>
                    </a:lnTo>
                    <a:lnTo>
                      <a:pt x="106" y="145"/>
                    </a:lnTo>
                    <a:lnTo>
                      <a:pt x="107" y="133"/>
                    </a:lnTo>
                    <a:lnTo>
                      <a:pt x="108" y="122"/>
                    </a:lnTo>
                    <a:lnTo>
                      <a:pt x="108" y="122"/>
                    </a:lnTo>
                    <a:lnTo>
                      <a:pt x="107" y="110"/>
                    </a:lnTo>
                    <a:lnTo>
                      <a:pt x="106" y="99"/>
                    </a:lnTo>
                    <a:lnTo>
                      <a:pt x="103" y="88"/>
                    </a:lnTo>
                    <a:lnTo>
                      <a:pt x="100" y="77"/>
                    </a:lnTo>
                    <a:lnTo>
                      <a:pt x="94" y="67"/>
                    </a:lnTo>
                    <a:lnTo>
                      <a:pt x="89" y="58"/>
                    </a:lnTo>
                    <a:lnTo>
                      <a:pt x="83" y="48"/>
                    </a:lnTo>
                    <a:lnTo>
                      <a:pt x="77" y="40"/>
                    </a:lnTo>
                    <a:lnTo>
                      <a:pt x="69" y="32"/>
                    </a:lnTo>
                    <a:lnTo>
                      <a:pt x="61" y="25"/>
                    </a:lnTo>
                    <a:lnTo>
                      <a:pt x="51" y="19"/>
                    </a:lnTo>
                    <a:lnTo>
                      <a:pt x="42" y="13"/>
                    </a:lnTo>
                    <a:lnTo>
                      <a:pt x="33" y="9"/>
                    </a:lnTo>
                    <a:lnTo>
                      <a:pt x="22" y="4"/>
                    </a:lnTo>
                    <a:lnTo>
                      <a:pt x="11" y="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  <a:alpha val="3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ko-KR" altLang="en-US" sz="2400"/>
              </a:p>
            </p:txBody>
          </p:sp>
          <p:sp>
            <p:nvSpPr>
              <p:cNvPr id="125" name="Freeform 11"/>
              <p:cNvSpPr>
                <a:spLocks/>
              </p:cNvSpPr>
              <p:nvPr userDrawn="1"/>
            </p:nvSpPr>
            <p:spPr bwMode="auto">
              <a:xfrm>
                <a:off x="2209800" y="4935538"/>
                <a:ext cx="406400" cy="487363"/>
              </a:xfrm>
              <a:custGeom>
                <a:avLst/>
                <a:gdLst>
                  <a:gd name="T0" fmla="*/ 35 w 256"/>
                  <a:gd name="T1" fmla="*/ 0 h 307"/>
                  <a:gd name="T2" fmla="*/ 0 w 256"/>
                  <a:gd name="T3" fmla="*/ 0 h 307"/>
                  <a:gd name="T4" fmla="*/ 0 w 256"/>
                  <a:gd name="T5" fmla="*/ 307 h 307"/>
                  <a:gd name="T6" fmla="*/ 126 w 256"/>
                  <a:gd name="T7" fmla="*/ 307 h 307"/>
                  <a:gd name="T8" fmla="*/ 126 w 256"/>
                  <a:gd name="T9" fmla="*/ 215 h 307"/>
                  <a:gd name="T10" fmla="*/ 144 w 256"/>
                  <a:gd name="T11" fmla="*/ 215 h 307"/>
                  <a:gd name="T12" fmla="*/ 144 w 256"/>
                  <a:gd name="T13" fmla="*/ 307 h 307"/>
                  <a:gd name="T14" fmla="*/ 256 w 256"/>
                  <a:gd name="T15" fmla="*/ 307 h 307"/>
                  <a:gd name="T16" fmla="*/ 256 w 256"/>
                  <a:gd name="T17" fmla="*/ 134 h 307"/>
                  <a:gd name="T18" fmla="*/ 256 w 256"/>
                  <a:gd name="T19" fmla="*/ 134 h 307"/>
                  <a:gd name="T20" fmla="*/ 255 w 256"/>
                  <a:gd name="T21" fmla="*/ 128 h 307"/>
                  <a:gd name="T22" fmla="*/ 255 w 256"/>
                  <a:gd name="T23" fmla="*/ 128 h 307"/>
                  <a:gd name="T24" fmla="*/ 255 w 256"/>
                  <a:gd name="T25" fmla="*/ 123 h 307"/>
                  <a:gd name="T26" fmla="*/ 255 w 256"/>
                  <a:gd name="T27" fmla="*/ 123 h 307"/>
                  <a:gd name="T28" fmla="*/ 254 w 256"/>
                  <a:gd name="T29" fmla="*/ 121 h 307"/>
                  <a:gd name="T30" fmla="*/ 254 w 256"/>
                  <a:gd name="T31" fmla="*/ 121 h 307"/>
                  <a:gd name="T32" fmla="*/ 253 w 256"/>
                  <a:gd name="T33" fmla="*/ 113 h 307"/>
                  <a:gd name="T34" fmla="*/ 251 w 256"/>
                  <a:gd name="T35" fmla="*/ 104 h 307"/>
                  <a:gd name="T36" fmla="*/ 248 w 256"/>
                  <a:gd name="T37" fmla="*/ 97 h 307"/>
                  <a:gd name="T38" fmla="*/ 244 w 256"/>
                  <a:gd name="T39" fmla="*/ 90 h 307"/>
                  <a:gd name="T40" fmla="*/ 240 w 256"/>
                  <a:gd name="T41" fmla="*/ 82 h 307"/>
                  <a:gd name="T42" fmla="*/ 235 w 256"/>
                  <a:gd name="T43" fmla="*/ 76 h 307"/>
                  <a:gd name="T44" fmla="*/ 225 w 256"/>
                  <a:gd name="T45" fmla="*/ 63 h 307"/>
                  <a:gd name="T46" fmla="*/ 212 w 256"/>
                  <a:gd name="T47" fmla="*/ 53 h 307"/>
                  <a:gd name="T48" fmla="*/ 199 w 256"/>
                  <a:gd name="T49" fmla="*/ 44 h 307"/>
                  <a:gd name="T50" fmla="*/ 184 w 256"/>
                  <a:gd name="T51" fmla="*/ 35 h 307"/>
                  <a:gd name="T52" fmla="*/ 169 w 256"/>
                  <a:gd name="T53" fmla="*/ 28 h 307"/>
                  <a:gd name="T54" fmla="*/ 152 w 256"/>
                  <a:gd name="T55" fmla="*/ 22 h 307"/>
                  <a:gd name="T56" fmla="*/ 135 w 256"/>
                  <a:gd name="T57" fmla="*/ 16 h 307"/>
                  <a:gd name="T58" fmla="*/ 119 w 256"/>
                  <a:gd name="T59" fmla="*/ 12 h 307"/>
                  <a:gd name="T60" fmla="*/ 103 w 256"/>
                  <a:gd name="T61" fmla="*/ 8 h 307"/>
                  <a:gd name="T62" fmla="*/ 72 w 256"/>
                  <a:gd name="T63" fmla="*/ 4 h 307"/>
                  <a:gd name="T64" fmla="*/ 46 w 256"/>
                  <a:gd name="T65" fmla="*/ 1 h 307"/>
                  <a:gd name="T66" fmla="*/ 46 w 256"/>
                  <a:gd name="T67" fmla="*/ 1 h 307"/>
                  <a:gd name="T68" fmla="*/ 40 w 256"/>
                  <a:gd name="T69" fmla="*/ 0 h 307"/>
                  <a:gd name="T70" fmla="*/ 35 w 256"/>
                  <a:gd name="T71" fmla="*/ 0 h 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56" h="307">
                    <a:moveTo>
                      <a:pt x="35" y="0"/>
                    </a:moveTo>
                    <a:lnTo>
                      <a:pt x="0" y="0"/>
                    </a:lnTo>
                    <a:lnTo>
                      <a:pt x="0" y="307"/>
                    </a:lnTo>
                    <a:lnTo>
                      <a:pt x="126" y="307"/>
                    </a:lnTo>
                    <a:lnTo>
                      <a:pt x="126" y="215"/>
                    </a:lnTo>
                    <a:lnTo>
                      <a:pt x="144" y="215"/>
                    </a:lnTo>
                    <a:lnTo>
                      <a:pt x="144" y="307"/>
                    </a:lnTo>
                    <a:lnTo>
                      <a:pt x="256" y="307"/>
                    </a:lnTo>
                    <a:lnTo>
                      <a:pt x="256" y="134"/>
                    </a:lnTo>
                    <a:lnTo>
                      <a:pt x="256" y="134"/>
                    </a:lnTo>
                    <a:lnTo>
                      <a:pt x="255" y="128"/>
                    </a:lnTo>
                    <a:lnTo>
                      <a:pt x="255" y="128"/>
                    </a:lnTo>
                    <a:lnTo>
                      <a:pt x="255" y="123"/>
                    </a:lnTo>
                    <a:lnTo>
                      <a:pt x="255" y="123"/>
                    </a:lnTo>
                    <a:lnTo>
                      <a:pt x="254" y="121"/>
                    </a:lnTo>
                    <a:lnTo>
                      <a:pt x="254" y="121"/>
                    </a:lnTo>
                    <a:lnTo>
                      <a:pt x="253" y="113"/>
                    </a:lnTo>
                    <a:lnTo>
                      <a:pt x="251" y="104"/>
                    </a:lnTo>
                    <a:lnTo>
                      <a:pt x="248" y="97"/>
                    </a:lnTo>
                    <a:lnTo>
                      <a:pt x="244" y="90"/>
                    </a:lnTo>
                    <a:lnTo>
                      <a:pt x="240" y="82"/>
                    </a:lnTo>
                    <a:lnTo>
                      <a:pt x="235" y="76"/>
                    </a:lnTo>
                    <a:lnTo>
                      <a:pt x="225" y="63"/>
                    </a:lnTo>
                    <a:lnTo>
                      <a:pt x="212" y="53"/>
                    </a:lnTo>
                    <a:lnTo>
                      <a:pt x="199" y="44"/>
                    </a:lnTo>
                    <a:lnTo>
                      <a:pt x="184" y="35"/>
                    </a:lnTo>
                    <a:lnTo>
                      <a:pt x="169" y="28"/>
                    </a:lnTo>
                    <a:lnTo>
                      <a:pt x="152" y="22"/>
                    </a:lnTo>
                    <a:lnTo>
                      <a:pt x="135" y="16"/>
                    </a:lnTo>
                    <a:lnTo>
                      <a:pt x="119" y="12"/>
                    </a:lnTo>
                    <a:lnTo>
                      <a:pt x="103" y="8"/>
                    </a:lnTo>
                    <a:lnTo>
                      <a:pt x="72" y="4"/>
                    </a:lnTo>
                    <a:lnTo>
                      <a:pt x="46" y="1"/>
                    </a:lnTo>
                    <a:lnTo>
                      <a:pt x="46" y="1"/>
                    </a:lnTo>
                    <a:lnTo>
                      <a:pt x="40" y="0"/>
                    </a:lnTo>
                    <a:lnTo>
                      <a:pt x="35" y="0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  <a:alpha val="3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ko-KR" altLang="en-US" sz="2400"/>
              </a:p>
            </p:txBody>
          </p:sp>
        </p:grpSp>
        <p:pic>
          <p:nvPicPr>
            <p:cNvPr id="126" name="그림 125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8100000" flipH="1">
              <a:off x="2834439" y="3871555"/>
              <a:ext cx="297062" cy="823433"/>
            </a:xfrm>
            <a:prstGeom prst="rect">
              <a:avLst/>
            </a:prstGeom>
          </p:spPr>
        </p:pic>
        <p:sp>
          <p:nvSpPr>
            <p:cNvPr id="127" name="Freeform 110"/>
            <p:cNvSpPr>
              <a:spLocks/>
            </p:cNvSpPr>
            <p:nvPr userDrawn="1"/>
          </p:nvSpPr>
          <p:spPr bwMode="auto">
            <a:xfrm>
              <a:off x="2684826" y="4123990"/>
              <a:ext cx="960910" cy="960910"/>
            </a:xfrm>
            <a:custGeom>
              <a:avLst/>
              <a:gdLst>
                <a:gd name="T0" fmla="*/ 0 w 806"/>
                <a:gd name="T1" fmla="*/ 0 h 806"/>
                <a:gd name="T2" fmla="*/ 806 w 806"/>
                <a:gd name="T3" fmla="*/ 806 h 806"/>
                <a:gd name="T4" fmla="*/ 0 w 806"/>
                <a:gd name="T5" fmla="*/ 806 h 806"/>
                <a:gd name="T6" fmla="*/ 0 w 806"/>
                <a:gd name="T7" fmla="*/ 0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0" y="0"/>
                  </a:moveTo>
                  <a:lnTo>
                    <a:pt x="806" y="806"/>
                  </a:lnTo>
                  <a:lnTo>
                    <a:pt x="0" y="8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128" name="Freeform 43"/>
            <p:cNvSpPr>
              <a:spLocks noEditPoints="1"/>
            </p:cNvSpPr>
            <p:nvPr userDrawn="1"/>
          </p:nvSpPr>
          <p:spPr bwMode="auto">
            <a:xfrm>
              <a:off x="2684826" y="4425020"/>
              <a:ext cx="299242" cy="473302"/>
            </a:xfrm>
            <a:custGeom>
              <a:avLst/>
              <a:gdLst>
                <a:gd name="T0" fmla="*/ 134 w 251"/>
                <a:gd name="T1" fmla="*/ 142 h 397"/>
                <a:gd name="T2" fmla="*/ 124 w 251"/>
                <a:gd name="T3" fmla="*/ 141 h 397"/>
                <a:gd name="T4" fmla="*/ 116 w 251"/>
                <a:gd name="T5" fmla="*/ 135 h 397"/>
                <a:gd name="T6" fmla="*/ 113 w 251"/>
                <a:gd name="T7" fmla="*/ 131 h 397"/>
                <a:gd name="T8" fmla="*/ 109 w 251"/>
                <a:gd name="T9" fmla="*/ 121 h 397"/>
                <a:gd name="T10" fmla="*/ 109 w 251"/>
                <a:gd name="T11" fmla="*/ 112 h 397"/>
                <a:gd name="T12" fmla="*/ 113 w 251"/>
                <a:gd name="T13" fmla="*/ 102 h 397"/>
                <a:gd name="T14" fmla="*/ 116 w 251"/>
                <a:gd name="T15" fmla="*/ 98 h 397"/>
                <a:gd name="T16" fmla="*/ 124 w 251"/>
                <a:gd name="T17" fmla="*/ 92 h 397"/>
                <a:gd name="T18" fmla="*/ 134 w 251"/>
                <a:gd name="T19" fmla="*/ 91 h 397"/>
                <a:gd name="T20" fmla="*/ 139 w 251"/>
                <a:gd name="T21" fmla="*/ 91 h 397"/>
                <a:gd name="T22" fmla="*/ 148 w 251"/>
                <a:gd name="T23" fmla="*/ 95 h 397"/>
                <a:gd name="T24" fmla="*/ 153 w 251"/>
                <a:gd name="T25" fmla="*/ 98 h 397"/>
                <a:gd name="T26" fmla="*/ 159 w 251"/>
                <a:gd name="T27" fmla="*/ 107 h 397"/>
                <a:gd name="T28" fmla="*/ 160 w 251"/>
                <a:gd name="T29" fmla="*/ 117 h 397"/>
                <a:gd name="T30" fmla="*/ 159 w 251"/>
                <a:gd name="T31" fmla="*/ 127 h 397"/>
                <a:gd name="T32" fmla="*/ 153 w 251"/>
                <a:gd name="T33" fmla="*/ 135 h 397"/>
                <a:gd name="T34" fmla="*/ 148 w 251"/>
                <a:gd name="T35" fmla="*/ 138 h 397"/>
                <a:gd name="T36" fmla="*/ 139 w 251"/>
                <a:gd name="T37" fmla="*/ 142 h 397"/>
                <a:gd name="T38" fmla="*/ 105 w 251"/>
                <a:gd name="T39" fmla="*/ 0 h 397"/>
                <a:gd name="T40" fmla="*/ 91 w 251"/>
                <a:gd name="T41" fmla="*/ 1 h 397"/>
                <a:gd name="T42" fmla="*/ 64 w 251"/>
                <a:gd name="T43" fmla="*/ 6 h 397"/>
                <a:gd name="T44" fmla="*/ 38 w 251"/>
                <a:gd name="T45" fmla="*/ 17 h 397"/>
                <a:gd name="T46" fmla="*/ 13 w 251"/>
                <a:gd name="T47" fmla="*/ 33 h 397"/>
                <a:gd name="T48" fmla="*/ 2 w 251"/>
                <a:gd name="T49" fmla="*/ 43 h 397"/>
                <a:gd name="T50" fmla="*/ 0 w 251"/>
                <a:gd name="T51" fmla="*/ 397 h 397"/>
                <a:gd name="T52" fmla="*/ 17 w 251"/>
                <a:gd name="T53" fmla="*/ 322 h 397"/>
                <a:gd name="T54" fmla="*/ 56 w 251"/>
                <a:gd name="T55" fmla="*/ 282 h 397"/>
                <a:gd name="T56" fmla="*/ 80 w 251"/>
                <a:gd name="T57" fmla="*/ 289 h 397"/>
                <a:gd name="T58" fmla="*/ 106 w 251"/>
                <a:gd name="T59" fmla="*/ 291 h 397"/>
                <a:gd name="T60" fmla="*/ 119 w 251"/>
                <a:gd name="T61" fmla="*/ 291 h 397"/>
                <a:gd name="T62" fmla="*/ 146 w 251"/>
                <a:gd name="T63" fmla="*/ 285 h 397"/>
                <a:gd name="T64" fmla="*/ 172 w 251"/>
                <a:gd name="T65" fmla="*/ 275 h 397"/>
                <a:gd name="T66" fmla="*/ 197 w 251"/>
                <a:gd name="T67" fmla="*/ 259 h 397"/>
                <a:gd name="T68" fmla="*/ 208 w 251"/>
                <a:gd name="T69" fmla="*/ 249 h 397"/>
                <a:gd name="T70" fmla="*/ 227 w 251"/>
                <a:gd name="T71" fmla="*/ 226 h 397"/>
                <a:gd name="T72" fmla="*/ 239 w 251"/>
                <a:gd name="T73" fmla="*/ 201 h 397"/>
                <a:gd name="T74" fmla="*/ 248 w 251"/>
                <a:gd name="T75" fmla="*/ 174 h 397"/>
                <a:gd name="T76" fmla="*/ 251 w 251"/>
                <a:gd name="T77" fmla="*/ 146 h 397"/>
                <a:gd name="T78" fmla="*/ 248 w 251"/>
                <a:gd name="T79" fmla="*/ 118 h 397"/>
                <a:gd name="T80" fmla="*/ 239 w 251"/>
                <a:gd name="T81" fmla="*/ 91 h 397"/>
                <a:gd name="T82" fmla="*/ 227 w 251"/>
                <a:gd name="T83" fmla="*/ 66 h 397"/>
                <a:gd name="T84" fmla="*/ 208 w 251"/>
                <a:gd name="T85" fmla="*/ 43 h 397"/>
                <a:gd name="T86" fmla="*/ 197 w 251"/>
                <a:gd name="T87" fmla="*/ 33 h 397"/>
                <a:gd name="T88" fmla="*/ 172 w 251"/>
                <a:gd name="T89" fmla="*/ 17 h 397"/>
                <a:gd name="T90" fmla="*/ 146 w 251"/>
                <a:gd name="T91" fmla="*/ 6 h 397"/>
                <a:gd name="T92" fmla="*/ 119 w 251"/>
                <a:gd name="T93" fmla="*/ 1 h 3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51" h="397">
                  <a:moveTo>
                    <a:pt x="134" y="142"/>
                  </a:moveTo>
                  <a:lnTo>
                    <a:pt x="134" y="142"/>
                  </a:lnTo>
                  <a:lnTo>
                    <a:pt x="130" y="142"/>
                  </a:lnTo>
                  <a:lnTo>
                    <a:pt x="124" y="141"/>
                  </a:lnTo>
                  <a:lnTo>
                    <a:pt x="120" y="138"/>
                  </a:lnTo>
                  <a:lnTo>
                    <a:pt x="116" y="135"/>
                  </a:lnTo>
                  <a:lnTo>
                    <a:pt x="116" y="135"/>
                  </a:lnTo>
                  <a:lnTo>
                    <a:pt x="113" y="131"/>
                  </a:lnTo>
                  <a:lnTo>
                    <a:pt x="110" y="127"/>
                  </a:lnTo>
                  <a:lnTo>
                    <a:pt x="109" y="121"/>
                  </a:lnTo>
                  <a:lnTo>
                    <a:pt x="109" y="116"/>
                  </a:lnTo>
                  <a:lnTo>
                    <a:pt x="109" y="112"/>
                  </a:lnTo>
                  <a:lnTo>
                    <a:pt x="110" y="107"/>
                  </a:lnTo>
                  <a:lnTo>
                    <a:pt x="113" y="102"/>
                  </a:lnTo>
                  <a:lnTo>
                    <a:pt x="116" y="98"/>
                  </a:lnTo>
                  <a:lnTo>
                    <a:pt x="116" y="98"/>
                  </a:lnTo>
                  <a:lnTo>
                    <a:pt x="120" y="95"/>
                  </a:lnTo>
                  <a:lnTo>
                    <a:pt x="124" y="92"/>
                  </a:lnTo>
                  <a:lnTo>
                    <a:pt x="130" y="91"/>
                  </a:lnTo>
                  <a:lnTo>
                    <a:pt x="134" y="91"/>
                  </a:lnTo>
                  <a:lnTo>
                    <a:pt x="134" y="91"/>
                  </a:lnTo>
                  <a:lnTo>
                    <a:pt x="139" y="91"/>
                  </a:lnTo>
                  <a:lnTo>
                    <a:pt x="144" y="92"/>
                  </a:lnTo>
                  <a:lnTo>
                    <a:pt x="148" y="95"/>
                  </a:lnTo>
                  <a:lnTo>
                    <a:pt x="153" y="98"/>
                  </a:lnTo>
                  <a:lnTo>
                    <a:pt x="153" y="98"/>
                  </a:lnTo>
                  <a:lnTo>
                    <a:pt x="156" y="102"/>
                  </a:lnTo>
                  <a:lnTo>
                    <a:pt x="159" y="107"/>
                  </a:lnTo>
                  <a:lnTo>
                    <a:pt x="160" y="112"/>
                  </a:lnTo>
                  <a:lnTo>
                    <a:pt x="160" y="117"/>
                  </a:lnTo>
                  <a:lnTo>
                    <a:pt x="160" y="121"/>
                  </a:lnTo>
                  <a:lnTo>
                    <a:pt x="159" y="127"/>
                  </a:lnTo>
                  <a:lnTo>
                    <a:pt x="156" y="131"/>
                  </a:lnTo>
                  <a:lnTo>
                    <a:pt x="153" y="135"/>
                  </a:lnTo>
                  <a:lnTo>
                    <a:pt x="153" y="135"/>
                  </a:lnTo>
                  <a:lnTo>
                    <a:pt x="148" y="138"/>
                  </a:lnTo>
                  <a:lnTo>
                    <a:pt x="144" y="141"/>
                  </a:lnTo>
                  <a:lnTo>
                    <a:pt x="139" y="142"/>
                  </a:lnTo>
                  <a:lnTo>
                    <a:pt x="134" y="142"/>
                  </a:lnTo>
                  <a:close/>
                  <a:moveTo>
                    <a:pt x="105" y="0"/>
                  </a:moveTo>
                  <a:lnTo>
                    <a:pt x="105" y="0"/>
                  </a:lnTo>
                  <a:lnTo>
                    <a:pt x="91" y="1"/>
                  </a:lnTo>
                  <a:lnTo>
                    <a:pt x="77" y="3"/>
                  </a:lnTo>
                  <a:lnTo>
                    <a:pt x="64" y="6"/>
                  </a:lnTo>
                  <a:lnTo>
                    <a:pt x="50" y="12"/>
                  </a:lnTo>
                  <a:lnTo>
                    <a:pt x="38" y="17"/>
                  </a:lnTo>
                  <a:lnTo>
                    <a:pt x="25" y="24"/>
                  </a:lnTo>
                  <a:lnTo>
                    <a:pt x="13" y="33"/>
                  </a:lnTo>
                  <a:lnTo>
                    <a:pt x="2" y="43"/>
                  </a:lnTo>
                  <a:lnTo>
                    <a:pt x="2" y="43"/>
                  </a:lnTo>
                  <a:lnTo>
                    <a:pt x="0" y="46"/>
                  </a:lnTo>
                  <a:lnTo>
                    <a:pt x="0" y="397"/>
                  </a:lnTo>
                  <a:lnTo>
                    <a:pt x="45" y="351"/>
                  </a:lnTo>
                  <a:lnTo>
                    <a:pt x="17" y="322"/>
                  </a:lnTo>
                  <a:lnTo>
                    <a:pt x="56" y="282"/>
                  </a:lnTo>
                  <a:lnTo>
                    <a:pt x="56" y="282"/>
                  </a:lnTo>
                  <a:lnTo>
                    <a:pt x="68" y="286"/>
                  </a:lnTo>
                  <a:lnTo>
                    <a:pt x="80" y="289"/>
                  </a:lnTo>
                  <a:lnTo>
                    <a:pt x="93" y="291"/>
                  </a:lnTo>
                  <a:lnTo>
                    <a:pt x="106" y="291"/>
                  </a:lnTo>
                  <a:lnTo>
                    <a:pt x="106" y="291"/>
                  </a:lnTo>
                  <a:lnTo>
                    <a:pt x="119" y="291"/>
                  </a:lnTo>
                  <a:lnTo>
                    <a:pt x="133" y="289"/>
                  </a:lnTo>
                  <a:lnTo>
                    <a:pt x="146" y="285"/>
                  </a:lnTo>
                  <a:lnTo>
                    <a:pt x="160" y="280"/>
                  </a:lnTo>
                  <a:lnTo>
                    <a:pt x="172" y="275"/>
                  </a:lnTo>
                  <a:lnTo>
                    <a:pt x="185" y="268"/>
                  </a:lnTo>
                  <a:lnTo>
                    <a:pt x="197" y="259"/>
                  </a:lnTo>
                  <a:lnTo>
                    <a:pt x="208" y="249"/>
                  </a:lnTo>
                  <a:lnTo>
                    <a:pt x="208" y="249"/>
                  </a:lnTo>
                  <a:lnTo>
                    <a:pt x="217" y="237"/>
                  </a:lnTo>
                  <a:lnTo>
                    <a:pt x="227" y="226"/>
                  </a:lnTo>
                  <a:lnTo>
                    <a:pt x="234" y="213"/>
                  </a:lnTo>
                  <a:lnTo>
                    <a:pt x="239" y="201"/>
                  </a:lnTo>
                  <a:lnTo>
                    <a:pt x="245" y="187"/>
                  </a:lnTo>
                  <a:lnTo>
                    <a:pt x="248" y="174"/>
                  </a:lnTo>
                  <a:lnTo>
                    <a:pt x="250" y="160"/>
                  </a:lnTo>
                  <a:lnTo>
                    <a:pt x="251" y="146"/>
                  </a:lnTo>
                  <a:lnTo>
                    <a:pt x="250" y="132"/>
                  </a:lnTo>
                  <a:lnTo>
                    <a:pt x="248" y="118"/>
                  </a:lnTo>
                  <a:lnTo>
                    <a:pt x="245" y="105"/>
                  </a:lnTo>
                  <a:lnTo>
                    <a:pt x="239" y="91"/>
                  </a:lnTo>
                  <a:lnTo>
                    <a:pt x="234" y="78"/>
                  </a:lnTo>
                  <a:lnTo>
                    <a:pt x="227" y="66"/>
                  </a:lnTo>
                  <a:lnTo>
                    <a:pt x="217" y="54"/>
                  </a:lnTo>
                  <a:lnTo>
                    <a:pt x="208" y="43"/>
                  </a:lnTo>
                  <a:lnTo>
                    <a:pt x="208" y="43"/>
                  </a:lnTo>
                  <a:lnTo>
                    <a:pt x="197" y="33"/>
                  </a:lnTo>
                  <a:lnTo>
                    <a:pt x="185" y="24"/>
                  </a:lnTo>
                  <a:lnTo>
                    <a:pt x="172" y="17"/>
                  </a:lnTo>
                  <a:lnTo>
                    <a:pt x="160" y="12"/>
                  </a:lnTo>
                  <a:lnTo>
                    <a:pt x="146" y="6"/>
                  </a:lnTo>
                  <a:lnTo>
                    <a:pt x="133" y="3"/>
                  </a:lnTo>
                  <a:lnTo>
                    <a:pt x="119" y="1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  <a:alpha val="3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pic>
          <p:nvPicPr>
            <p:cNvPr id="129" name="그림 128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500000" flipH="1" flipV="1">
              <a:off x="1847633" y="2516305"/>
              <a:ext cx="337210" cy="823433"/>
            </a:xfrm>
            <a:prstGeom prst="rect">
              <a:avLst/>
            </a:prstGeom>
          </p:spPr>
        </p:pic>
        <p:sp>
          <p:nvSpPr>
            <p:cNvPr id="130" name="Freeform 116"/>
            <p:cNvSpPr>
              <a:spLocks/>
            </p:cNvSpPr>
            <p:nvPr userDrawn="1"/>
          </p:nvSpPr>
          <p:spPr bwMode="auto">
            <a:xfrm>
              <a:off x="1659537" y="2091295"/>
              <a:ext cx="960910" cy="960910"/>
            </a:xfrm>
            <a:custGeom>
              <a:avLst/>
              <a:gdLst>
                <a:gd name="T0" fmla="*/ 0 w 806"/>
                <a:gd name="T1" fmla="*/ 806 h 806"/>
                <a:gd name="T2" fmla="*/ 806 w 806"/>
                <a:gd name="T3" fmla="*/ 0 h 806"/>
                <a:gd name="T4" fmla="*/ 0 w 806"/>
                <a:gd name="T5" fmla="*/ 0 h 806"/>
                <a:gd name="T6" fmla="*/ 0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0" y="806"/>
                  </a:moveTo>
                  <a:lnTo>
                    <a:pt x="806" y="0"/>
                  </a:lnTo>
                  <a:lnTo>
                    <a:pt x="0" y="0"/>
                  </a:lnTo>
                  <a:lnTo>
                    <a:pt x="0" y="806"/>
                  </a:lnTo>
                  <a:close/>
                </a:path>
              </a:pathLst>
            </a:custGeom>
            <a:solidFill>
              <a:srgbClr val="B81A4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pic>
          <p:nvPicPr>
            <p:cNvPr id="131" name="그림 130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500000" flipH="1" flipV="1">
              <a:off x="2883716" y="1476207"/>
              <a:ext cx="337210" cy="823433"/>
            </a:xfrm>
            <a:prstGeom prst="rect">
              <a:avLst/>
            </a:prstGeom>
          </p:spPr>
        </p:pic>
        <p:sp>
          <p:nvSpPr>
            <p:cNvPr id="132" name="Freeform 108"/>
            <p:cNvSpPr>
              <a:spLocks/>
            </p:cNvSpPr>
            <p:nvPr userDrawn="1"/>
          </p:nvSpPr>
          <p:spPr bwMode="auto">
            <a:xfrm>
              <a:off x="2684826" y="1074351"/>
              <a:ext cx="960910" cy="962103"/>
            </a:xfrm>
            <a:custGeom>
              <a:avLst/>
              <a:gdLst>
                <a:gd name="T0" fmla="*/ 0 w 806"/>
                <a:gd name="T1" fmla="*/ 807 h 807"/>
                <a:gd name="T2" fmla="*/ 806 w 806"/>
                <a:gd name="T3" fmla="*/ 0 h 807"/>
                <a:gd name="T4" fmla="*/ 0 w 806"/>
                <a:gd name="T5" fmla="*/ 0 h 807"/>
                <a:gd name="T6" fmla="*/ 0 w 806"/>
                <a:gd name="T7" fmla="*/ 80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807"/>
                  </a:moveTo>
                  <a:lnTo>
                    <a:pt x="806" y="0"/>
                  </a:lnTo>
                  <a:lnTo>
                    <a:pt x="0" y="0"/>
                  </a:lnTo>
                  <a:lnTo>
                    <a:pt x="0" y="807"/>
                  </a:lnTo>
                  <a:close/>
                </a:path>
              </a:pathLst>
            </a:custGeom>
            <a:solidFill>
              <a:srgbClr val="F4879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133" name="Freeform 40"/>
            <p:cNvSpPr>
              <a:spLocks/>
            </p:cNvSpPr>
            <p:nvPr userDrawn="1"/>
          </p:nvSpPr>
          <p:spPr bwMode="auto">
            <a:xfrm>
              <a:off x="2684826" y="1327973"/>
              <a:ext cx="194328" cy="664054"/>
            </a:xfrm>
            <a:custGeom>
              <a:avLst/>
              <a:gdLst>
                <a:gd name="T0" fmla="*/ 0 w 163"/>
                <a:gd name="T1" fmla="*/ 76 h 557"/>
                <a:gd name="T2" fmla="*/ 10 w 163"/>
                <a:gd name="T3" fmla="*/ 78 h 557"/>
                <a:gd name="T4" fmla="*/ 27 w 163"/>
                <a:gd name="T5" fmla="*/ 86 h 557"/>
                <a:gd name="T6" fmla="*/ 43 w 163"/>
                <a:gd name="T7" fmla="*/ 95 h 557"/>
                <a:gd name="T8" fmla="*/ 57 w 163"/>
                <a:gd name="T9" fmla="*/ 108 h 557"/>
                <a:gd name="T10" fmla="*/ 69 w 163"/>
                <a:gd name="T11" fmla="*/ 122 h 557"/>
                <a:gd name="T12" fmla="*/ 79 w 163"/>
                <a:gd name="T13" fmla="*/ 138 h 557"/>
                <a:gd name="T14" fmla="*/ 85 w 163"/>
                <a:gd name="T15" fmla="*/ 157 h 557"/>
                <a:gd name="T16" fmla="*/ 88 w 163"/>
                <a:gd name="T17" fmla="*/ 175 h 557"/>
                <a:gd name="T18" fmla="*/ 89 w 163"/>
                <a:gd name="T19" fmla="*/ 186 h 557"/>
                <a:gd name="T20" fmla="*/ 87 w 163"/>
                <a:gd name="T21" fmla="*/ 205 h 557"/>
                <a:gd name="T22" fmla="*/ 82 w 163"/>
                <a:gd name="T23" fmla="*/ 224 h 557"/>
                <a:gd name="T24" fmla="*/ 74 w 163"/>
                <a:gd name="T25" fmla="*/ 241 h 557"/>
                <a:gd name="T26" fmla="*/ 63 w 163"/>
                <a:gd name="T27" fmla="*/ 257 h 557"/>
                <a:gd name="T28" fmla="*/ 50 w 163"/>
                <a:gd name="T29" fmla="*/ 270 h 557"/>
                <a:gd name="T30" fmla="*/ 36 w 163"/>
                <a:gd name="T31" fmla="*/ 281 h 557"/>
                <a:gd name="T32" fmla="*/ 18 w 163"/>
                <a:gd name="T33" fmla="*/ 289 h 557"/>
                <a:gd name="T34" fmla="*/ 0 w 163"/>
                <a:gd name="T35" fmla="*/ 295 h 557"/>
                <a:gd name="T36" fmla="*/ 0 w 163"/>
                <a:gd name="T37" fmla="*/ 557 h 557"/>
                <a:gd name="T38" fmla="*/ 46 w 163"/>
                <a:gd name="T39" fmla="*/ 473 h 557"/>
                <a:gd name="T40" fmla="*/ 101 w 163"/>
                <a:gd name="T41" fmla="*/ 369 h 557"/>
                <a:gd name="T42" fmla="*/ 136 w 163"/>
                <a:gd name="T43" fmla="*/ 289 h 557"/>
                <a:gd name="T44" fmla="*/ 153 w 163"/>
                <a:gd name="T45" fmla="*/ 242 h 557"/>
                <a:gd name="T46" fmla="*/ 162 w 163"/>
                <a:gd name="T47" fmla="*/ 202 h 557"/>
                <a:gd name="T48" fmla="*/ 163 w 163"/>
                <a:gd name="T49" fmla="*/ 186 h 557"/>
                <a:gd name="T50" fmla="*/ 160 w 163"/>
                <a:gd name="T51" fmla="*/ 150 h 557"/>
                <a:gd name="T52" fmla="*/ 151 w 163"/>
                <a:gd name="T53" fmla="*/ 118 h 557"/>
                <a:gd name="T54" fmla="*/ 136 w 163"/>
                <a:gd name="T55" fmla="*/ 88 h 557"/>
                <a:gd name="T56" fmla="*/ 116 w 163"/>
                <a:gd name="T57" fmla="*/ 61 h 557"/>
                <a:gd name="T58" fmla="*/ 92 w 163"/>
                <a:gd name="T59" fmla="*/ 38 h 557"/>
                <a:gd name="T60" fmla="*/ 64 w 163"/>
                <a:gd name="T61" fmla="*/ 21 h 557"/>
                <a:gd name="T62" fmla="*/ 34 w 163"/>
                <a:gd name="T63" fmla="*/ 7 h 557"/>
                <a:gd name="T64" fmla="*/ 0 w 163"/>
                <a:gd name="T65" fmla="*/ 0 h 5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63" h="557">
                  <a:moveTo>
                    <a:pt x="0" y="0"/>
                  </a:moveTo>
                  <a:lnTo>
                    <a:pt x="0" y="76"/>
                  </a:lnTo>
                  <a:lnTo>
                    <a:pt x="0" y="76"/>
                  </a:lnTo>
                  <a:lnTo>
                    <a:pt x="10" y="78"/>
                  </a:lnTo>
                  <a:lnTo>
                    <a:pt x="18" y="81"/>
                  </a:lnTo>
                  <a:lnTo>
                    <a:pt x="27" y="86"/>
                  </a:lnTo>
                  <a:lnTo>
                    <a:pt x="36" y="90"/>
                  </a:lnTo>
                  <a:lnTo>
                    <a:pt x="43" y="95"/>
                  </a:lnTo>
                  <a:lnTo>
                    <a:pt x="50" y="101"/>
                  </a:lnTo>
                  <a:lnTo>
                    <a:pt x="57" y="108"/>
                  </a:lnTo>
                  <a:lnTo>
                    <a:pt x="63" y="115"/>
                  </a:lnTo>
                  <a:lnTo>
                    <a:pt x="69" y="122"/>
                  </a:lnTo>
                  <a:lnTo>
                    <a:pt x="74" y="129"/>
                  </a:lnTo>
                  <a:lnTo>
                    <a:pt x="79" y="138"/>
                  </a:lnTo>
                  <a:lnTo>
                    <a:pt x="82" y="147"/>
                  </a:lnTo>
                  <a:lnTo>
                    <a:pt x="85" y="157"/>
                  </a:lnTo>
                  <a:lnTo>
                    <a:pt x="87" y="166"/>
                  </a:lnTo>
                  <a:lnTo>
                    <a:pt x="88" y="175"/>
                  </a:lnTo>
                  <a:lnTo>
                    <a:pt x="89" y="186"/>
                  </a:lnTo>
                  <a:lnTo>
                    <a:pt x="89" y="186"/>
                  </a:lnTo>
                  <a:lnTo>
                    <a:pt x="88" y="195"/>
                  </a:lnTo>
                  <a:lnTo>
                    <a:pt x="87" y="205"/>
                  </a:lnTo>
                  <a:lnTo>
                    <a:pt x="85" y="215"/>
                  </a:lnTo>
                  <a:lnTo>
                    <a:pt x="82" y="224"/>
                  </a:lnTo>
                  <a:lnTo>
                    <a:pt x="79" y="233"/>
                  </a:lnTo>
                  <a:lnTo>
                    <a:pt x="74" y="241"/>
                  </a:lnTo>
                  <a:lnTo>
                    <a:pt x="69" y="249"/>
                  </a:lnTo>
                  <a:lnTo>
                    <a:pt x="63" y="257"/>
                  </a:lnTo>
                  <a:lnTo>
                    <a:pt x="57" y="263"/>
                  </a:lnTo>
                  <a:lnTo>
                    <a:pt x="50" y="270"/>
                  </a:lnTo>
                  <a:lnTo>
                    <a:pt x="43" y="276"/>
                  </a:lnTo>
                  <a:lnTo>
                    <a:pt x="36" y="281"/>
                  </a:lnTo>
                  <a:lnTo>
                    <a:pt x="27" y="285"/>
                  </a:lnTo>
                  <a:lnTo>
                    <a:pt x="18" y="289"/>
                  </a:lnTo>
                  <a:lnTo>
                    <a:pt x="10" y="293"/>
                  </a:lnTo>
                  <a:lnTo>
                    <a:pt x="0" y="295"/>
                  </a:lnTo>
                  <a:lnTo>
                    <a:pt x="0" y="557"/>
                  </a:lnTo>
                  <a:lnTo>
                    <a:pt x="0" y="557"/>
                  </a:lnTo>
                  <a:lnTo>
                    <a:pt x="21" y="519"/>
                  </a:lnTo>
                  <a:lnTo>
                    <a:pt x="46" y="473"/>
                  </a:lnTo>
                  <a:lnTo>
                    <a:pt x="73" y="422"/>
                  </a:lnTo>
                  <a:lnTo>
                    <a:pt x="101" y="369"/>
                  </a:lnTo>
                  <a:lnTo>
                    <a:pt x="125" y="316"/>
                  </a:lnTo>
                  <a:lnTo>
                    <a:pt x="136" y="289"/>
                  </a:lnTo>
                  <a:lnTo>
                    <a:pt x="145" y="265"/>
                  </a:lnTo>
                  <a:lnTo>
                    <a:pt x="153" y="242"/>
                  </a:lnTo>
                  <a:lnTo>
                    <a:pt x="158" y="220"/>
                  </a:lnTo>
                  <a:lnTo>
                    <a:pt x="162" y="202"/>
                  </a:lnTo>
                  <a:lnTo>
                    <a:pt x="163" y="186"/>
                  </a:lnTo>
                  <a:lnTo>
                    <a:pt x="163" y="186"/>
                  </a:lnTo>
                  <a:lnTo>
                    <a:pt x="162" y="168"/>
                  </a:lnTo>
                  <a:lnTo>
                    <a:pt x="160" y="150"/>
                  </a:lnTo>
                  <a:lnTo>
                    <a:pt x="156" y="134"/>
                  </a:lnTo>
                  <a:lnTo>
                    <a:pt x="151" y="118"/>
                  </a:lnTo>
                  <a:lnTo>
                    <a:pt x="145" y="102"/>
                  </a:lnTo>
                  <a:lnTo>
                    <a:pt x="136" y="88"/>
                  </a:lnTo>
                  <a:lnTo>
                    <a:pt x="127" y="74"/>
                  </a:lnTo>
                  <a:lnTo>
                    <a:pt x="116" y="61"/>
                  </a:lnTo>
                  <a:lnTo>
                    <a:pt x="105" y="50"/>
                  </a:lnTo>
                  <a:lnTo>
                    <a:pt x="92" y="38"/>
                  </a:lnTo>
                  <a:lnTo>
                    <a:pt x="79" y="29"/>
                  </a:lnTo>
                  <a:lnTo>
                    <a:pt x="64" y="21"/>
                  </a:lnTo>
                  <a:lnTo>
                    <a:pt x="49" y="13"/>
                  </a:lnTo>
                  <a:lnTo>
                    <a:pt x="34" y="7"/>
                  </a:lnTo>
                  <a:lnTo>
                    <a:pt x="17" y="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  <a:alpha val="3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</p:grpSp>
      <p:sp>
        <p:nvSpPr>
          <p:cNvPr id="146" name="텍스트 개체 틀 3"/>
          <p:cNvSpPr>
            <a:spLocks noGrp="1"/>
          </p:cNvSpPr>
          <p:nvPr>
            <p:ph type="body" sz="quarter" idx="10" hasCustomPrompt="1"/>
          </p:nvPr>
        </p:nvSpPr>
        <p:spPr>
          <a:xfrm>
            <a:off x="4210064" y="2788394"/>
            <a:ext cx="7742587" cy="689045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48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altLang="ko-KR"/>
              <a:t>Presentation title </a:t>
            </a:r>
            <a:endParaRPr lang="ko-KR" altLang="en-US"/>
          </a:p>
        </p:txBody>
      </p:sp>
      <p:sp>
        <p:nvSpPr>
          <p:cNvPr id="147" name="텍스트 개체 틀 3"/>
          <p:cNvSpPr>
            <a:spLocks noGrp="1"/>
          </p:cNvSpPr>
          <p:nvPr>
            <p:ph type="body" sz="quarter" idx="11" hasCustomPrompt="1"/>
          </p:nvPr>
        </p:nvSpPr>
        <p:spPr>
          <a:xfrm>
            <a:off x="4210064" y="3525011"/>
            <a:ext cx="7742587" cy="358891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2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altLang="ko-KR"/>
              <a:t>Presentation sub title</a:t>
            </a:r>
            <a:endParaRPr lang="ko-KR" altLang="en-US"/>
          </a:p>
        </p:txBody>
      </p:sp>
      <p:grpSp>
        <p:nvGrpSpPr>
          <p:cNvPr id="67" name="그룹 151"/>
          <p:cNvGrpSpPr/>
          <p:nvPr userDrawn="1"/>
        </p:nvGrpSpPr>
        <p:grpSpPr>
          <a:xfrm>
            <a:off x="10569566" y="5478266"/>
            <a:ext cx="1296303" cy="1314909"/>
            <a:chOff x="7668344" y="5495925"/>
            <a:chExt cx="1261419" cy="1279525"/>
          </a:xfrm>
        </p:grpSpPr>
        <p:sp>
          <p:nvSpPr>
            <p:cNvPr id="88" name="Freeform 13"/>
            <p:cNvSpPr>
              <a:spLocks/>
            </p:cNvSpPr>
            <p:nvPr userDrawn="1"/>
          </p:nvSpPr>
          <p:spPr bwMode="auto">
            <a:xfrm>
              <a:off x="8315651" y="5495925"/>
              <a:ext cx="614112" cy="614112"/>
            </a:xfrm>
            <a:custGeom>
              <a:avLst/>
              <a:gdLst>
                <a:gd name="T0" fmla="*/ 0 w 407"/>
                <a:gd name="T1" fmla="*/ 0 h 407"/>
                <a:gd name="T2" fmla="*/ 0 w 407"/>
                <a:gd name="T3" fmla="*/ 407 h 407"/>
                <a:gd name="T4" fmla="*/ 407 w 407"/>
                <a:gd name="T5" fmla="*/ 407 h 407"/>
                <a:gd name="T6" fmla="*/ 0 w 407"/>
                <a:gd name="T7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7" h="407">
                  <a:moveTo>
                    <a:pt x="0" y="0"/>
                  </a:moveTo>
                  <a:lnTo>
                    <a:pt x="0" y="407"/>
                  </a:lnTo>
                  <a:lnTo>
                    <a:pt x="407" y="4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879C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89" name="Freeform 14"/>
            <p:cNvSpPr>
              <a:spLocks/>
            </p:cNvSpPr>
            <p:nvPr userDrawn="1"/>
          </p:nvSpPr>
          <p:spPr bwMode="auto">
            <a:xfrm>
              <a:off x="8315651" y="5495925"/>
              <a:ext cx="614112" cy="614112"/>
            </a:xfrm>
            <a:custGeom>
              <a:avLst/>
              <a:gdLst>
                <a:gd name="T0" fmla="*/ 0 w 407"/>
                <a:gd name="T1" fmla="*/ 0 h 407"/>
                <a:gd name="T2" fmla="*/ 0 w 407"/>
                <a:gd name="T3" fmla="*/ 407 h 407"/>
                <a:gd name="T4" fmla="*/ 407 w 407"/>
                <a:gd name="T5" fmla="*/ 407 h 407"/>
                <a:gd name="T6" fmla="*/ 0 w 407"/>
                <a:gd name="T7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7" h="407">
                  <a:moveTo>
                    <a:pt x="0" y="0"/>
                  </a:moveTo>
                  <a:lnTo>
                    <a:pt x="0" y="407"/>
                  </a:lnTo>
                  <a:lnTo>
                    <a:pt x="407" y="40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93" name="Freeform 15"/>
            <p:cNvSpPr>
              <a:spLocks/>
            </p:cNvSpPr>
            <p:nvPr userDrawn="1"/>
          </p:nvSpPr>
          <p:spPr bwMode="auto">
            <a:xfrm>
              <a:off x="7668344" y="5495925"/>
              <a:ext cx="612603" cy="614112"/>
            </a:xfrm>
            <a:custGeom>
              <a:avLst/>
              <a:gdLst>
                <a:gd name="T0" fmla="*/ 406 w 406"/>
                <a:gd name="T1" fmla="*/ 0 h 407"/>
                <a:gd name="T2" fmla="*/ 0 w 406"/>
                <a:gd name="T3" fmla="*/ 0 h 407"/>
                <a:gd name="T4" fmla="*/ 406 w 406"/>
                <a:gd name="T5" fmla="*/ 407 h 407"/>
                <a:gd name="T6" fmla="*/ 406 w 406"/>
                <a:gd name="T7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6" h="407">
                  <a:moveTo>
                    <a:pt x="406" y="0"/>
                  </a:moveTo>
                  <a:lnTo>
                    <a:pt x="0" y="0"/>
                  </a:lnTo>
                  <a:lnTo>
                    <a:pt x="406" y="407"/>
                  </a:lnTo>
                  <a:lnTo>
                    <a:pt x="406" y="0"/>
                  </a:lnTo>
                  <a:close/>
                </a:path>
              </a:pathLst>
            </a:custGeom>
            <a:solidFill>
              <a:srgbClr val="6C4C8B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94" name="Freeform 16"/>
            <p:cNvSpPr>
              <a:spLocks/>
            </p:cNvSpPr>
            <p:nvPr userDrawn="1"/>
          </p:nvSpPr>
          <p:spPr bwMode="auto">
            <a:xfrm>
              <a:off x="7668344" y="5495925"/>
              <a:ext cx="612603" cy="614112"/>
            </a:xfrm>
            <a:custGeom>
              <a:avLst/>
              <a:gdLst>
                <a:gd name="T0" fmla="*/ 406 w 406"/>
                <a:gd name="T1" fmla="*/ 0 h 407"/>
                <a:gd name="T2" fmla="*/ 0 w 406"/>
                <a:gd name="T3" fmla="*/ 0 h 407"/>
                <a:gd name="T4" fmla="*/ 406 w 406"/>
                <a:gd name="T5" fmla="*/ 407 h 407"/>
                <a:gd name="T6" fmla="*/ 406 w 406"/>
                <a:gd name="T7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6" h="407">
                  <a:moveTo>
                    <a:pt x="406" y="0"/>
                  </a:moveTo>
                  <a:lnTo>
                    <a:pt x="0" y="0"/>
                  </a:lnTo>
                  <a:lnTo>
                    <a:pt x="406" y="407"/>
                  </a:lnTo>
                  <a:lnTo>
                    <a:pt x="40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95" name="Freeform 17"/>
            <p:cNvSpPr>
              <a:spLocks/>
            </p:cNvSpPr>
            <p:nvPr userDrawn="1"/>
          </p:nvSpPr>
          <p:spPr bwMode="auto">
            <a:xfrm>
              <a:off x="8315651" y="5495925"/>
              <a:ext cx="614112" cy="614112"/>
            </a:xfrm>
            <a:custGeom>
              <a:avLst/>
              <a:gdLst>
                <a:gd name="T0" fmla="*/ 407 w 407"/>
                <a:gd name="T1" fmla="*/ 0 h 407"/>
                <a:gd name="T2" fmla="*/ 0 w 407"/>
                <a:gd name="T3" fmla="*/ 0 h 407"/>
                <a:gd name="T4" fmla="*/ 0 w 407"/>
                <a:gd name="T5" fmla="*/ 407 h 407"/>
                <a:gd name="T6" fmla="*/ 407 w 407"/>
                <a:gd name="T7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7" h="407">
                  <a:moveTo>
                    <a:pt x="407" y="0"/>
                  </a:moveTo>
                  <a:lnTo>
                    <a:pt x="0" y="0"/>
                  </a:lnTo>
                  <a:lnTo>
                    <a:pt x="0" y="407"/>
                  </a:lnTo>
                  <a:lnTo>
                    <a:pt x="407" y="0"/>
                  </a:lnTo>
                  <a:close/>
                </a:path>
              </a:pathLst>
            </a:custGeom>
            <a:solidFill>
              <a:srgbClr val="6C4C8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96" name="Freeform 18"/>
            <p:cNvSpPr>
              <a:spLocks/>
            </p:cNvSpPr>
            <p:nvPr userDrawn="1"/>
          </p:nvSpPr>
          <p:spPr bwMode="auto">
            <a:xfrm>
              <a:off x="8315651" y="6161338"/>
              <a:ext cx="614112" cy="614112"/>
            </a:xfrm>
            <a:custGeom>
              <a:avLst/>
              <a:gdLst>
                <a:gd name="T0" fmla="*/ 407 w 407"/>
                <a:gd name="T1" fmla="*/ 0 h 407"/>
                <a:gd name="T2" fmla="*/ 0 w 407"/>
                <a:gd name="T3" fmla="*/ 0 h 407"/>
                <a:gd name="T4" fmla="*/ 0 w 407"/>
                <a:gd name="T5" fmla="*/ 407 h 407"/>
                <a:gd name="T6" fmla="*/ 0 w 407"/>
                <a:gd name="T7" fmla="*/ 0 h 407"/>
                <a:gd name="T8" fmla="*/ 203 w 407"/>
                <a:gd name="T9" fmla="*/ 204 h 407"/>
                <a:gd name="T10" fmla="*/ 407 w 407"/>
                <a:gd name="T11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7" h="407">
                  <a:moveTo>
                    <a:pt x="407" y="0"/>
                  </a:moveTo>
                  <a:lnTo>
                    <a:pt x="0" y="0"/>
                  </a:lnTo>
                  <a:lnTo>
                    <a:pt x="0" y="407"/>
                  </a:lnTo>
                  <a:lnTo>
                    <a:pt x="0" y="0"/>
                  </a:lnTo>
                  <a:lnTo>
                    <a:pt x="203" y="204"/>
                  </a:lnTo>
                  <a:lnTo>
                    <a:pt x="407" y="0"/>
                  </a:lnTo>
                  <a:close/>
                </a:path>
              </a:pathLst>
            </a:custGeom>
            <a:solidFill>
              <a:srgbClr val="B81A4D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97" name="Freeform 19"/>
            <p:cNvSpPr>
              <a:spLocks/>
            </p:cNvSpPr>
            <p:nvPr userDrawn="1"/>
          </p:nvSpPr>
          <p:spPr bwMode="auto">
            <a:xfrm>
              <a:off x="8315651" y="6161338"/>
              <a:ext cx="614112" cy="614112"/>
            </a:xfrm>
            <a:custGeom>
              <a:avLst/>
              <a:gdLst>
                <a:gd name="T0" fmla="*/ 407 w 407"/>
                <a:gd name="T1" fmla="*/ 0 h 407"/>
                <a:gd name="T2" fmla="*/ 0 w 407"/>
                <a:gd name="T3" fmla="*/ 0 h 407"/>
                <a:gd name="T4" fmla="*/ 0 w 407"/>
                <a:gd name="T5" fmla="*/ 407 h 407"/>
                <a:gd name="T6" fmla="*/ 0 w 407"/>
                <a:gd name="T7" fmla="*/ 0 h 407"/>
                <a:gd name="T8" fmla="*/ 203 w 407"/>
                <a:gd name="T9" fmla="*/ 204 h 407"/>
                <a:gd name="T10" fmla="*/ 407 w 407"/>
                <a:gd name="T11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7" h="407">
                  <a:moveTo>
                    <a:pt x="407" y="0"/>
                  </a:moveTo>
                  <a:lnTo>
                    <a:pt x="0" y="0"/>
                  </a:lnTo>
                  <a:lnTo>
                    <a:pt x="0" y="407"/>
                  </a:lnTo>
                  <a:lnTo>
                    <a:pt x="0" y="0"/>
                  </a:lnTo>
                  <a:lnTo>
                    <a:pt x="203" y="204"/>
                  </a:lnTo>
                  <a:lnTo>
                    <a:pt x="40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98" name="Freeform 20"/>
            <p:cNvSpPr>
              <a:spLocks/>
            </p:cNvSpPr>
            <p:nvPr userDrawn="1"/>
          </p:nvSpPr>
          <p:spPr bwMode="auto">
            <a:xfrm>
              <a:off x="7668344" y="5495925"/>
              <a:ext cx="612603" cy="614112"/>
            </a:xfrm>
            <a:custGeom>
              <a:avLst/>
              <a:gdLst>
                <a:gd name="T0" fmla="*/ 0 w 406"/>
                <a:gd name="T1" fmla="*/ 407 h 407"/>
                <a:gd name="T2" fmla="*/ 406 w 406"/>
                <a:gd name="T3" fmla="*/ 407 h 407"/>
                <a:gd name="T4" fmla="*/ 406 w 406"/>
                <a:gd name="T5" fmla="*/ 0 h 407"/>
                <a:gd name="T6" fmla="*/ 0 w 406"/>
                <a:gd name="T7" fmla="*/ 407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6" h="407">
                  <a:moveTo>
                    <a:pt x="0" y="407"/>
                  </a:moveTo>
                  <a:lnTo>
                    <a:pt x="406" y="407"/>
                  </a:lnTo>
                  <a:lnTo>
                    <a:pt x="406" y="0"/>
                  </a:lnTo>
                  <a:lnTo>
                    <a:pt x="0" y="407"/>
                  </a:lnTo>
                  <a:close/>
                </a:path>
              </a:pathLst>
            </a:custGeom>
            <a:solidFill>
              <a:srgbClr val="F4879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99" name="Freeform 23"/>
            <p:cNvSpPr>
              <a:spLocks/>
            </p:cNvSpPr>
            <p:nvPr userDrawn="1"/>
          </p:nvSpPr>
          <p:spPr bwMode="auto">
            <a:xfrm>
              <a:off x="8280947" y="61613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100" name="Freeform 24"/>
            <p:cNvSpPr>
              <a:spLocks/>
            </p:cNvSpPr>
            <p:nvPr userDrawn="1"/>
          </p:nvSpPr>
          <p:spPr bwMode="auto">
            <a:xfrm>
              <a:off x="7668344" y="6161338"/>
              <a:ext cx="612603" cy="614112"/>
            </a:xfrm>
            <a:custGeom>
              <a:avLst/>
              <a:gdLst>
                <a:gd name="T0" fmla="*/ 406 w 406"/>
                <a:gd name="T1" fmla="*/ 407 h 407"/>
                <a:gd name="T2" fmla="*/ 406 w 406"/>
                <a:gd name="T3" fmla="*/ 0 h 407"/>
                <a:gd name="T4" fmla="*/ 0 w 406"/>
                <a:gd name="T5" fmla="*/ 0 h 407"/>
                <a:gd name="T6" fmla="*/ 406 w 406"/>
                <a:gd name="T7" fmla="*/ 407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6" h="407">
                  <a:moveTo>
                    <a:pt x="406" y="407"/>
                  </a:moveTo>
                  <a:lnTo>
                    <a:pt x="406" y="0"/>
                  </a:lnTo>
                  <a:lnTo>
                    <a:pt x="0" y="0"/>
                  </a:lnTo>
                  <a:lnTo>
                    <a:pt x="406" y="407"/>
                  </a:lnTo>
                  <a:close/>
                </a:path>
              </a:pathLst>
            </a:custGeom>
            <a:solidFill>
              <a:srgbClr val="BDA8D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101" name="Freeform 25"/>
            <p:cNvSpPr>
              <a:spLocks/>
            </p:cNvSpPr>
            <p:nvPr userDrawn="1"/>
          </p:nvSpPr>
          <p:spPr bwMode="auto">
            <a:xfrm>
              <a:off x="7668344" y="6161338"/>
              <a:ext cx="612603" cy="614112"/>
            </a:xfrm>
            <a:custGeom>
              <a:avLst/>
              <a:gdLst>
                <a:gd name="T0" fmla="*/ 406 w 406"/>
                <a:gd name="T1" fmla="*/ 407 h 407"/>
                <a:gd name="T2" fmla="*/ 406 w 406"/>
                <a:gd name="T3" fmla="*/ 0 h 407"/>
                <a:gd name="T4" fmla="*/ 0 w 406"/>
                <a:gd name="T5" fmla="*/ 0 h 407"/>
                <a:gd name="T6" fmla="*/ 406 w 406"/>
                <a:gd name="T7" fmla="*/ 407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6" h="407">
                  <a:moveTo>
                    <a:pt x="406" y="407"/>
                  </a:moveTo>
                  <a:lnTo>
                    <a:pt x="406" y="0"/>
                  </a:lnTo>
                  <a:lnTo>
                    <a:pt x="0" y="0"/>
                  </a:lnTo>
                  <a:lnTo>
                    <a:pt x="406" y="40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102" name="Freeform 26"/>
            <p:cNvSpPr>
              <a:spLocks/>
            </p:cNvSpPr>
            <p:nvPr userDrawn="1"/>
          </p:nvSpPr>
          <p:spPr bwMode="auto">
            <a:xfrm>
              <a:off x="8315651" y="6161338"/>
              <a:ext cx="614112" cy="614112"/>
            </a:xfrm>
            <a:custGeom>
              <a:avLst/>
              <a:gdLst>
                <a:gd name="T0" fmla="*/ 0 w 407"/>
                <a:gd name="T1" fmla="*/ 0 h 407"/>
                <a:gd name="T2" fmla="*/ 0 w 407"/>
                <a:gd name="T3" fmla="*/ 407 h 407"/>
                <a:gd name="T4" fmla="*/ 407 w 407"/>
                <a:gd name="T5" fmla="*/ 407 h 407"/>
                <a:gd name="T6" fmla="*/ 0 w 407"/>
                <a:gd name="T7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7" h="407">
                  <a:moveTo>
                    <a:pt x="0" y="0"/>
                  </a:moveTo>
                  <a:lnTo>
                    <a:pt x="0" y="407"/>
                  </a:lnTo>
                  <a:lnTo>
                    <a:pt x="407" y="4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81A4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103" name="Freeform 27"/>
            <p:cNvSpPr>
              <a:spLocks/>
            </p:cNvSpPr>
            <p:nvPr userDrawn="1"/>
          </p:nvSpPr>
          <p:spPr bwMode="auto">
            <a:xfrm>
              <a:off x="8315651" y="6161338"/>
              <a:ext cx="614112" cy="614112"/>
            </a:xfrm>
            <a:custGeom>
              <a:avLst/>
              <a:gdLst>
                <a:gd name="T0" fmla="*/ 0 w 407"/>
                <a:gd name="T1" fmla="*/ 0 h 407"/>
                <a:gd name="T2" fmla="*/ 0 w 407"/>
                <a:gd name="T3" fmla="*/ 407 h 407"/>
                <a:gd name="T4" fmla="*/ 407 w 407"/>
                <a:gd name="T5" fmla="*/ 407 h 407"/>
                <a:gd name="T6" fmla="*/ 0 w 407"/>
                <a:gd name="T7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7" h="407">
                  <a:moveTo>
                    <a:pt x="0" y="0"/>
                  </a:moveTo>
                  <a:lnTo>
                    <a:pt x="0" y="407"/>
                  </a:lnTo>
                  <a:lnTo>
                    <a:pt x="407" y="40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104" name="Freeform 28"/>
            <p:cNvSpPr>
              <a:spLocks/>
            </p:cNvSpPr>
            <p:nvPr userDrawn="1"/>
          </p:nvSpPr>
          <p:spPr bwMode="auto">
            <a:xfrm>
              <a:off x="8197959" y="6292610"/>
              <a:ext cx="82989" cy="203698"/>
            </a:xfrm>
            <a:custGeom>
              <a:avLst/>
              <a:gdLst>
                <a:gd name="T0" fmla="*/ 55 w 55"/>
                <a:gd name="T1" fmla="*/ 0 h 135"/>
                <a:gd name="T2" fmla="*/ 55 w 55"/>
                <a:gd name="T3" fmla="*/ 0 h 135"/>
                <a:gd name="T4" fmla="*/ 44 w 55"/>
                <a:gd name="T5" fmla="*/ 3 h 135"/>
                <a:gd name="T6" fmla="*/ 33 w 55"/>
                <a:gd name="T7" fmla="*/ 8 h 135"/>
                <a:gd name="T8" fmla="*/ 24 w 55"/>
                <a:gd name="T9" fmla="*/ 16 h 135"/>
                <a:gd name="T10" fmla="*/ 16 w 55"/>
                <a:gd name="T11" fmla="*/ 24 h 135"/>
                <a:gd name="T12" fmla="*/ 9 w 55"/>
                <a:gd name="T13" fmla="*/ 34 h 135"/>
                <a:gd name="T14" fmla="*/ 4 w 55"/>
                <a:gd name="T15" fmla="*/ 44 h 135"/>
                <a:gd name="T16" fmla="*/ 1 w 55"/>
                <a:gd name="T17" fmla="*/ 55 h 135"/>
                <a:gd name="T18" fmla="*/ 0 w 55"/>
                <a:gd name="T19" fmla="*/ 68 h 135"/>
                <a:gd name="T20" fmla="*/ 0 w 55"/>
                <a:gd name="T21" fmla="*/ 68 h 135"/>
                <a:gd name="T22" fmla="*/ 1 w 55"/>
                <a:gd name="T23" fmla="*/ 80 h 135"/>
                <a:gd name="T24" fmla="*/ 4 w 55"/>
                <a:gd name="T25" fmla="*/ 91 h 135"/>
                <a:gd name="T26" fmla="*/ 9 w 55"/>
                <a:gd name="T27" fmla="*/ 101 h 135"/>
                <a:gd name="T28" fmla="*/ 16 w 55"/>
                <a:gd name="T29" fmla="*/ 112 h 135"/>
                <a:gd name="T30" fmla="*/ 24 w 55"/>
                <a:gd name="T31" fmla="*/ 119 h 135"/>
                <a:gd name="T32" fmla="*/ 33 w 55"/>
                <a:gd name="T33" fmla="*/ 127 h 135"/>
                <a:gd name="T34" fmla="*/ 44 w 55"/>
                <a:gd name="T35" fmla="*/ 132 h 135"/>
                <a:gd name="T36" fmla="*/ 55 w 55"/>
                <a:gd name="T37" fmla="*/ 135 h 135"/>
                <a:gd name="T38" fmla="*/ 55 w 55"/>
                <a:gd name="T39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5" h="135">
                  <a:moveTo>
                    <a:pt x="55" y="0"/>
                  </a:moveTo>
                  <a:lnTo>
                    <a:pt x="55" y="0"/>
                  </a:lnTo>
                  <a:lnTo>
                    <a:pt x="44" y="3"/>
                  </a:lnTo>
                  <a:lnTo>
                    <a:pt x="33" y="8"/>
                  </a:lnTo>
                  <a:lnTo>
                    <a:pt x="24" y="16"/>
                  </a:lnTo>
                  <a:lnTo>
                    <a:pt x="16" y="24"/>
                  </a:lnTo>
                  <a:lnTo>
                    <a:pt x="9" y="34"/>
                  </a:lnTo>
                  <a:lnTo>
                    <a:pt x="4" y="44"/>
                  </a:lnTo>
                  <a:lnTo>
                    <a:pt x="1" y="55"/>
                  </a:lnTo>
                  <a:lnTo>
                    <a:pt x="0" y="68"/>
                  </a:lnTo>
                  <a:lnTo>
                    <a:pt x="0" y="68"/>
                  </a:lnTo>
                  <a:lnTo>
                    <a:pt x="1" y="80"/>
                  </a:lnTo>
                  <a:lnTo>
                    <a:pt x="4" y="91"/>
                  </a:lnTo>
                  <a:lnTo>
                    <a:pt x="9" y="101"/>
                  </a:lnTo>
                  <a:lnTo>
                    <a:pt x="16" y="112"/>
                  </a:lnTo>
                  <a:lnTo>
                    <a:pt x="24" y="119"/>
                  </a:lnTo>
                  <a:lnTo>
                    <a:pt x="33" y="127"/>
                  </a:lnTo>
                  <a:lnTo>
                    <a:pt x="44" y="132"/>
                  </a:lnTo>
                  <a:lnTo>
                    <a:pt x="55" y="135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  <a:alpha val="3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105" name="Freeform 30"/>
            <p:cNvSpPr>
              <a:spLocks/>
            </p:cNvSpPr>
            <p:nvPr userDrawn="1"/>
          </p:nvSpPr>
          <p:spPr bwMode="auto">
            <a:xfrm>
              <a:off x="8083285" y="6512905"/>
              <a:ext cx="197663" cy="262544"/>
            </a:xfrm>
            <a:custGeom>
              <a:avLst/>
              <a:gdLst>
                <a:gd name="T0" fmla="*/ 114 w 131"/>
                <a:gd name="T1" fmla="*/ 0 h 174"/>
                <a:gd name="T2" fmla="*/ 114 w 131"/>
                <a:gd name="T3" fmla="*/ 0 h 174"/>
                <a:gd name="T4" fmla="*/ 102 w 131"/>
                <a:gd name="T5" fmla="*/ 0 h 174"/>
                <a:gd name="T6" fmla="*/ 88 w 131"/>
                <a:gd name="T7" fmla="*/ 1 h 174"/>
                <a:gd name="T8" fmla="*/ 73 w 131"/>
                <a:gd name="T9" fmla="*/ 4 h 174"/>
                <a:gd name="T10" fmla="*/ 56 w 131"/>
                <a:gd name="T11" fmla="*/ 8 h 174"/>
                <a:gd name="T12" fmla="*/ 39 w 131"/>
                <a:gd name="T13" fmla="*/ 13 h 174"/>
                <a:gd name="T14" fmla="*/ 32 w 131"/>
                <a:gd name="T15" fmla="*/ 16 h 174"/>
                <a:gd name="T16" fmla="*/ 25 w 131"/>
                <a:gd name="T17" fmla="*/ 20 h 174"/>
                <a:gd name="T18" fmla="*/ 17 w 131"/>
                <a:gd name="T19" fmla="*/ 24 h 174"/>
                <a:gd name="T20" fmla="*/ 11 w 131"/>
                <a:gd name="T21" fmla="*/ 31 h 174"/>
                <a:gd name="T22" fmla="*/ 5 w 131"/>
                <a:gd name="T23" fmla="*/ 36 h 174"/>
                <a:gd name="T24" fmla="*/ 0 w 131"/>
                <a:gd name="T25" fmla="*/ 43 h 174"/>
                <a:gd name="T26" fmla="*/ 131 w 131"/>
                <a:gd name="T27" fmla="*/ 174 h 174"/>
                <a:gd name="T28" fmla="*/ 131 w 131"/>
                <a:gd name="T29" fmla="*/ 0 h 174"/>
                <a:gd name="T30" fmla="*/ 126 w 131"/>
                <a:gd name="T31" fmla="*/ 0 h 174"/>
                <a:gd name="T32" fmla="*/ 126 w 131"/>
                <a:gd name="T33" fmla="*/ 0 h 174"/>
                <a:gd name="T34" fmla="*/ 114 w 131"/>
                <a:gd name="T35" fmla="*/ 0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31" h="174">
                  <a:moveTo>
                    <a:pt x="114" y="0"/>
                  </a:moveTo>
                  <a:lnTo>
                    <a:pt x="114" y="0"/>
                  </a:lnTo>
                  <a:lnTo>
                    <a:pt x="102" y="0"/>
                  </a:lnTo>
                  <a:lnTo>
                    <a:pt x="88" y="1"/>
                  </a:lnTo>
                  <a:lnTo>
                    <a:pt x="73" y="4"/>
                  </a:lnTo>
                  <a:lnTo>
                    <a:pt x="56" y="8"/>
                  </a:lnTo>
                  <a:lnTo>
                    <a:pt x="39" y="13"/>
                  </a:lnTo>
                  <a:lnTo>
                    <a:pt x="32" y="16"/>
                  </a:lnTo>
                  <a:lnTo>
                    <a:pt x="25" y="20"/>
                  </a:lnTo>
                  <a:lnTo>
                    <a:pt x="17" y="24"/>
                  </a:lnTo>
                  <a:lnTo>
                    <a:pt x="11" y="31"/>
                  </a:lnTo>
                  <a:lnTo>
                    <a:pt x="5" y="36"/>
                  </a:lnTo>
                  <a:lnTo>
                    <a:pt x="0" y="43"/>
                  </a:lnTo>
                  <a:lnTo>
                    <a:pt x="131" y="174"/>
                  </a:lnTo>
                  <a:lnTo>
                    <a:pt x="131" y="0"/>
                  </a:lnTo>
                  <a:lnTo>
                    <a:pt x="126" y="0"/>
                  </a:lnTo>
                  <a:lnTo>
                    <a:pt x="126" y="0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  <a:alpha val="3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106" name="Freeform 31"/>
            <p:cNvSpPr>
              <a:spLocks/>
            </p:cNvSpPr>
            <p:nvPr userDrawn="1"/>
          </p:nvSpPr>
          <p:spPr bwMode="auto">
            <a:xfrm>
              <a:off x="8083285" y="6512905"/>
              <a:ext cx="197663" cy="262544"/>
            </a:xfrm>
            <a:custGeom>
              <a:avLst/>
              <a:gdLst>
                <a:gd name="T0" fmla="*/ 114 w 131"/>
                <a:gd name="T1" fmla="*/ 0 h 174"/>
                <a:gd name="T2" fmla="*/ 114 w 131"/>
                <a:gd name="T3" fmla="*/ 0 h 174"/>
                <a:gd name="T4" fmla="*/ 102 w 131"/>
                <a:gd name="T5" fmla="*/ 0 h 174"/>
                <a:gd name="T6" fmla="*/ 88 w 131"/>
                <a:gd name="T7" fmla="*/ 1 h 174"/>
                <a:gd name="T8" fmla="*/ 73 w 131"/>
                <a:gd name="T9" fmla="*/ 4 h 174"/>
                <a:gd name="T10" fmla="*/ 56 w 131"/>
                <a:gd name="T11" fmla="*/ 8 h 174"/>
                <a:gd name="T12" fmla="*/ 39 w 131"/>
                <a:gd name="T13" fmla="*/ 13 h 174"/>
                <a:gd name="T14" fmla="*/ 32 w 131"/>
                <a:gd name="T15" fmla="*/ 16 h 174"/>
                <a:gd name="T16" fmla="*/ 25 w 131"/>
                <a:gd name="T17" fmla="*/ 20 h 174"/>
                <a:gd name="T18" fmla="*/ 17 w 131"/>
                <a:gd name="T19" fmla="*/ 24 h 174"/>
                <a:gd name="T20" fmla="*/ 11 w 131"/>
                <a:gd name="T21" fmla="*/ 31 h 174"/>
                <a:gd name="T22" fmla="*/ 5 w 131"/>
                <a:gd name="T23" fmla="*/ 36 h 174"/>
                <a:gd name="T24" fmla="*/ 0 w 131"/>
                <a:gd name="T25" fmla="*/ 43 h 174"/>
                <a:gd name="T26" fmla="*/ 131 w 131"/>
                <a:gd name="T27" fmla="*/ 174 h 174"/>
                <a:gd name="T28" fmla="*/ 131 w 131"/>
                <a:gd name="T29" fmla="*/ 0 h 174"/>
                <a:gd name="T30" fmla="*/ 126 w 131"/>
                <a:gd name="T31" fmla="*/ 0 h 174"/>
                <a:gd name="T32" fmla="*/ 126 w 131"/>
                <a:gd name="T33" fmla="*/ 0 h 174"/>
                <a:gd name="T34" fmla="*/ 114 w 131"/>
                <a:gd name="T35" fmla="*/ 0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31" h="174">
                  <a:moveTo>
                    <a:pt x="114" y="0"/>
                  </a:moveTo>
                  <a:lnTo>
                    <a:pt x="114" y="0"/>
                  </a:lnTo>
                  <a:lnTo>
                    <a:pt x="102" y="0"/>
                  </a:lnTo>
                  <a:lnTo>
                    <a:pt x="88" y="1"/>
                  </a:lnTo>
                  <a:lnTo>
                    <a:pt x="73" y="4"/>
                  </a:lnTo>
                  <a:lnTo>
                    <a:pt x="56" y="8"/>
                  </a:lnTo>
                  <a:lnTo>
                    <a:pt x="39" y="13"/>
                  </a:lnTo>
                  <a:lnTo>
                    <a:pt x="32" y="16"/>
                  </a:lnTo>
                  <a:lnTo>
                    <a:pt x="25" y="20"/>
                  </a:lnTo>
                  <a:lnTo>
                    <a:pt x="17" y="24"/>
                  </a:lnTo>
                  <a:lnTo>
                    <a:pt x="11" y="31"/>
                  </a:lnTo>
                  <a:lnTo>
                    <a:pt x="5" y="36"/>
                  </a:lnTo>
                  <a:lnTo>
                    <a:pt x="0" y="43"/>
                  </a:lnTo>
                  <a:lnTo>
                    <a:pt x="131" y="174"/>
                  </a:lnTo>
                  <a:lnTo>
                    <a:pt x="131" y="0"/>
                  </a:lnTo>
                  <a:lnTo>
                    <a:pt x="126" y="0"/>
                  </a:lnTo>
                  <a:lnTo>
                    <a:pt x="126" y="0"/>
                  </a:lnTo>
                  <a:lnTo>
                    <a:pt x="11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107" name="Freeform 32"/>
            <p:cNvSpPr>
              <a:spLocks/>
            </p:cNvSpPr>
            <p:nvPr userDrawn="1"/>
          </p:nvSpPr>
          <p:spPr bwMode="auto">
            <a:xfrm>
              <a:off x="8315651" y="6291101"/>
              <a:ext cx="92042" cy="206716"/>
            </a:xfrm>
            <a:custGeom>
              <a:avLst/>
              <a:gdLst>
                <a:gd name="T0" fmla="*/ 0 w 61"/>
                <a:gd name="T1" fmla="*/ 0 h 137"/>
                <a:gd name="T2" fmla="*/ 0 w 61"/>
                <a:gd name="T3" fmla="*/ 137 h 137"/>
                <a:gd name="T4" fmla="*/ 0 w 61"/>
                <a:gd name="T5" fmla="*/ 137 h 137"/>
                <a:gd name="T6" fmla="*/ 12 w 61"/>
                <a:gd name="T7" fmla="*/ 135 h 137"/>
                <a:gd name="T8" fmla="*/ 23 w 61"/>
                <a:gd name="T9" fmla="*/ 130 h 137"/>
                <a:gd name="T10" fmla="*/ 34 w 61"/>
                <a:gd name="T11" fmla="*/ 122 h 137"/>
                <a:gd name="T12" fmla="*/ 43 w 61"/>
                <a:gd name="T13" fmla="*/ 114 h 137"/>
                <a:gd name="T14" fmla="*/ 50 w 61"/>
                <a:gd name="T15" fmla="*/ 105 h 137"/>
                <a:gd name="T16" fmla="*/ 56 w 61"/>
                <a:gd name="T17" fmla="*/ 93 h 137"/>
                <a:gd name="T18" fmla="*/ 59 w 61"/>
                <a:gd name="T19" fmla="*/ 82 h 137"/>
                <a:gd name="T20" fmla="*/ 61 w 61"/>
                <a:gd name="T21" fmla="*/ 69 h 137"/>
                <a:gd name="T22" fmla="*/ 61 w 61"/>
                <a:gd name="T23" fmla="*/ 69 h 137"/>
                <a:gd name="T24" fmla="*/ 59 w 61"/>
                <a:gd name="T25" fmla="*/ 55 h 137"/>
                <a:gd name="T26" fmla="*/ 56 w 61"/>
                <a:gd name="T27" fmla="*/ 44 h 137"/>
                <a:gd name="T28" fmla="*/ 50 w 61"/>
                <a:gd name="T29" fmla="*/ 32 h 137"/>
                <a:gd name="T30" fmla="*/ 43 w 61"/>
                <a:gd name="T31" fmla="*/ 23 h 137"/>
                <a:gd name="T32" fmla="*/ 34 w 61"/>
                <a:gd name="T33" fmla="*/ 15 h 137"/>
                <a:gd name="T34" fmla="*/ 23 w 61"/>
                <a:gd name="T35" fmla="*/ 7 h 137"/>
                <a:gd name="T36" fmla="*/ 12 w 61"/>
                <a:gd name="T37" fmla="*/ 3 h 137"/>
                <a:gd name="T38" fmla="*/ 0 w 61"/>
                <a:gd name="T39" fmla="*/ 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1" h="137">
                  <a:moveTo>
                    <a:pt x="0" y="0"/>
                  </a:moveTo>
                  <a:lnTo>
                    <a:pt x="0" y="137"/>
                  </a:lnTo>
                  <a:lnTo>
                    <a:pt x="0" y="137"/>
                  </a:lnTo>
                  <a:lnTo>
                    <a:pt x="12" y="135"/>
                  </a:lnTo>
                  <a:lnTo>
                    <a:pt x="23" y="130"/>
                  </a:lnTo>
                  <a:lnTo>
                    <a:pt x="34" y="122"/>
                  </a:lnTo>
                  <a:lnTo>
                    <a:pt x="43" y="114"/>
                  </a:lnTo>
                  <a:lnTo>
                    <a:pt x="50" y="105"/>
                  </a:lnTo>
                  <a:lnTo>
                    <a:pt x="56" y="93"/>
                  </a:lnTo>
                  <a:lnTo>
                    <a:pt x="59" y="82"/>
                  </a:lnTo>
                  <a:lnTo>
                    <a:pt x="61" y="69"/>
                  </a:lnTo>
                  <a:lnTo>
                    <a:pt x="61" y="69"/>
                  </a:lnTo>
                  <a:lnTo>
                    <a:pt x="59" y="55"/>
                  </a:lnTo>
                  <a:lnTo>
                    <a:pt x="56" y="44"/>
                  </a:lnTo>
                  <a:lnTo>
                    <a:pt x="50" y="32"/>
                  </a:lnTo>
                  <a:lnTo>
                    <a:pt x="43" y="23"/>
                  </a:lnTo>
                  <a:lnTo>
                    <a:pt x="34" y="15"/>
                  </a:lnTo>
                  <a:lnTo>
                    <a:pt x="23" y="7"/>
                  </a:lnTo>
                  <a:lnTo>
                    <a:pt x="12" y="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733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grpSp>
          <p:nvGrpSpPr>
            <p:cNvPr id="108" name="그룹 169"/>
            <p:cNvGrpSpPr/>
            <p:nvPr userDrawn="1"/>
          </p:nvGrpSpPr>
          <p:grpSpPr>
            <a:xfrm>
              <a:off x="8315651" y="6291101"/>
              <a:ext cx="218787" cy="484348"/>
              <a:chOff x="8315651" y="6291101"/>
              <a:chExt cx="218787" cy="484348"/>
            </a:xfrm>
            <a:solidFill>
              <a:schemeClr val="accent5">
                <a:lumMod val="75000"/>
              </a:schemeClr>
            </a:solidFill>
          </p:grpSpPr>
          <p:sp>
            <p:nvSpPr>
              <p:cNvPr id="110" name="Freeform 33"/>
              <p:cNvSpPr>
                <a:spLocks/>
              </p:cNvSpPr>
              <p:nvPr userDrawn="1"/>
            </p:nvSpPr>
            <p:spPr bwMode="auto">
              <a:xfrm>
                <a:off x="8315651" y="6291101"/>
                <a:ext cx="92042" cy="206716"/>
              </a:xfrm>
              <a:custGeom>
                <a:avLst/>
                <a:gdLst>
                  <a:gd name="T0" fmla="*/ 0 w 61"/>
                  <a:gd name="T1" fmla="*/ 0 h 137"/>
                  <a:gd name="T2" fmla="*/ 0 w 61"/>
                  <a:gd name="T3" fmla="*/ 137 h 137"/>
                  <a:gd name="T4" fmla="*/ 0 w 61"/>
                  <a:gd name="T5" fmla="*/ 137 h 137"/>
                  <a:gd name="T6" fmla="*/ 12 w 61"/>
                  <a:gd name="T7" fmla="*/ 135 h 137"/>
                  <a:gd name="T8" fmla="*/ 23 w 61"/>
                  <a:gd name="T9" fmla="*/ 130 h 137"/>
                  <a:gd name="T10" fmla="*/ 34 w 61"/>
                  <a:gd name="T11" fmla="*/ 122 h 137"/>
                  <a:gd name="T12" fmla="*/ 43 w 61"/>
                  <a:gd name="T13" fmla="*/ 114 h 137"/>
                  <a:gd name="T14" fmla="*/ 50 w 61"/>
                  <a:gd name="T15" fmla="*/ 105 h 137"/>
                  <a:gd name="T16" fmla="*/ 56 w 61"/>
                  <a:gd name="T17" fmla="*/ 93 h 137"/>
                  <a:gd name="T18" fmla="*/ 59 w 61"/>
                  <a:gd name="T19" fmla="*/ 82 h 137"/>
                  <a:gd name="T20" fmla="*/ 61 w 61"/>
                  <a:gd name="T21" fmla="*/ 69 h 137"/>
                  <a:gd name="T22" fmla="*/ 61 w 61"/>
                  <a:gd name="T23" fmla="*/ 69 h 137"/>
                  <a:gd name="T24" fmla="*/ 59 w 61"/>
                  <a:gd name="T25" fmla="*/ 55 h 137"/>
                  <a:gd name="T26" fmla="*/ 56 w 61"/>
                  <a:gd name="T27" fmla="*/ 44 h 137"/>
                  <a:gd name="T28" fmla="*/ 50 w 61"/>
                  <a:gd name="T29" fmla="*/ 32 h 137"/>
                  <a:gd name="T30" fmla="*/ 43 w 61"/>
                  <a:gd name="T31" fmla="*/ 23 h 137"/>
                  <a:gd name="T32" fmla="*/ 34 w 61"/>
                  <a:gd name="T33" fmla="*/ 15 h 137"/>
                  <a:gd name="T34" fmla="*/ 23 w 61"/>
                  <a:gd name="T35" fmla="*/ 7 h 137"/>
                  <a:gd name="T36" fmla="*/ 12 w 61"/>
                  <a:gd name="T37" fmla="*/ 3 h 137"/>
                  <a:gd name="T38" fmla="*/ 0 w 61"/>
                  <a:gd name="T39" fmla="*/ 0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1" h="137">
                    <a:moveTo>
                      <a:pt x="0" y="0"/>
                    </a:moveTo>
                    <a:lnTo>
                      <a:pt x="0" y="137"/>
                    </a:lnTo>
                    <a:lnTo>
                      <a:pt x="0" y="137"/>
                    </a:lnTo>
                    <a:lnTo>
                      <a:pt x="12" y="135"/>
                    </a:lnTo>
                    <a:lnTo>
                      <a:pt x="23" y="130"/>
                    </a:lnTo>
                    <a:lnTo>
                      <a:pt x="34" y="122"/>
                    </a:lnTo>
                    <a:lnTo>
                      <a:pt x="43" y="114"/>
                    </a:lnTo>
                    <a:lnTo>
                      <a:pt x="50" y="105"/>
                    </a:lnTo>
                    <a:lnTo>
                      <a:pt x="56" y="93"/>
                    </a:lnTo>
                    <a:lnTo>
                      <a:pt x="59" y="82"/>
                    </a:lnTo>
                    <a:lnTo>
                      <a:pt x="61" y="69"/>
                    </a:lnTo>
                    <a:lnTo>
                      <a:pt x="61" y="69"/>
                    </a:lnTo>
                    <a:lnTo>
                      <a:pt x="59" y="55"/>
                    </a:lnTo>
                    <a:lnTo>
                      <a:pt x="56" y="44"/>
                    </a:lnTo>
                    <a:lnTo>
                      <a:pt x="50" y="32"/>
                    </a:lnTo>
                    <a:lnTo>
                      <a:pt x="43" y="23"/>
                    </a:lnTo>
                    <a:lnTo>
                      <a:pt x="34" y="15"/>
                    </a:lnTo>
                    <a:lnTo>
                      <a:pt x="23" y="7"/>
                    </a:lnTo>
                    <a:lnTo>
                      <a:pt x="12" y="3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tx1">
                  <a:lumMod val="95000"/>
                  <a:lumOff val="5000"/>
                  <a:alpha val="3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ko-KR" altLang="en-US" sz="2400"/>
              </a:p>
            </p:txBody>
          </p:sp>
          <p:sp>
            <p:nvSpPr>
              <p:cNvPr id="111" name="Freeform 34"/>
              <p:cNvSpPr>
                <a:spLocks/>
              </p:cNvSpPr>
              <p:nvPr userDrawn="1"/>
            </p:nvSpPr>
            <p:spPr bwMode="auto">
              <a:xfrm>
                <a:off x="8315651" y="6512905"/>
                <a:ext cx="218787" cy="262544"/>
              </a:xfrm>
              <a:custGeom>
                <a:avLst/>
                <a:gdLst>
                  <a:gd name="T0" fmla="*/ 19 w 145"/>
                  <a:gd name="T1" fmla="*/ 0 h 174"/>
                  <a:gd name="T2" fmla="*/ 0 w 145"/>
                  <a:gd name="T3" fmla="*/ 0 h 174"/>
                  <a:gd name="T4" fmla="*/ 0 w 145"/>
                  <a:gd name="T5" fmla="*/ 174 h 174"/>
                  <a:gd name="T6" fmla="*/ 70 w 145"/>
                  <a:gd name="T7" fmla="*/ 174 h 174"/>
                  <a:gd name="T8" fmla="*/ 70 w 145"/>
                  <a:gd name="T9" fmla="*/ 123 h 174"/>
                  <a:gd name="T10" fmla="*/ 81 w 145"/>
                  <a:gd name="T11" fmla="*/ 123 h 174"/>
                  <a:gd name="T12" fmla="*/ 81 w 145"/>
                  <a:gd name="T13" fmla="*/ 174 h 174"/>
                  <a:gd name="T14" fmla="*/ 145 w 145"/>
                  <a:gd name="T15" fmla="*/ 174 h 174"/>
                  <a:gd name="T16" fmla="*/ 145 w 145"/>
                  <a:gd name="T17" fmla="*/ 77 h 174"/>
                  <a:gd name="T18" fmla="*/ 145 w 145"/>
                  <a:gd name="T19" fmla="*/ 77 h 174"/>
                  <a:gd name="T20" fmla="*/ 144 w 145"/>
                  <a:gd name="T21" fmla="*/ 74 h 174"/>
                  <a:gd name="T22" fmla="*/ 144 w 145"/>
                  <a:gd name="T23" fmla="*/ 74 h 174"/>
                  <a:gd name="T24" fmla="*/ 144 w 145"/>
                  <a:gd name="T25" fmla="*/ 70 h 174"/>
                  <a:gd name="T26" fmla="*/ 144 w 145"/>
                  <a:gd name="T27" fmla="*/ 70 h 174"/>
                  <a:gd name="T28" fmla="*/ 144 w 145"/>
                  <a:gd name="T29" fmla="*/ 69 h 174"/>
                  <a:gd name="T30" fmla="*/ 144 w 145"/>
                  <a:gd name="T31" fmla="*/ 69 h 174"/>
                  <a:gd name="T32" fmla="*/ 141 w 145"/>
                  <a:gd name="T33" fmla="*/ 60 h 174"/>
                  <a:gd name="T34" fmla="*/ 137 w 145"/>
                  <a:gd name="T35" fmla="*/ 52 h 174"/>
                  <a:gd name="T36" fmla="*/ 133 w 145"/>
                  <a:gd name="T37" fmla="*/ 44 h 174"/>
                  <a:gd name="T38" fmla="*/ 127 w 145"/>
                  <a:gd name="T39" fmla="*/ 37 h 174"/>
                  <a:gd name="T40" fmla="*/ 119 w 145"/>
                  <a:gd name="T41" fmla="*/ 31 h 174"/>
                  <a:gd name="T42" fmla="*/ 112 w 145"/>
                  <a:gd name="T43" fmla="*/ 26 h 174"/>
                  <a:gd name="T44" fmla="*/ 104 w 145"/>
                  <a:gd name="T45" fmla="*/ 21 h 174"/>
                  <a:gd name="T46" fmla="*/ 94 w 145"/>
                  <a:gd name="T47" fmla="*/ 17 h 174"/>
                  <a:gd name="T48" fmla="*/ 77 w 145"/>
                  <a:gd name="T49" fmla="*/ 11 h 174"/>
                  <a:gd name="T50" fmla="*/ 58 w 145"/>
                  <a:gd name="T51" fmla="*/ 6 h 174"/>
                  <a:gd name="T52" fmla="*/ 41 w 145"/>
                  <a:gd name="T53" fmla="*/ 4 h 174"/>
                  <a:gd name="T54" fmla="*/ 26 w 145"/>
                  <a:gd name="T55" fmla="*/ 1 h 174"/>
                  <a:gd name="T56" fmla="*/ 26 w 145"/>
                  <a:gd name="T57" fmla="*/ 1 h 174"/>
                  <a:gd name="T58" fmla="*/ 19 w 145"/>
                  <a:gd name="T59" fmla="*/ 0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45" h="174">
                    <a:moveTo>
                      <a:pt x="19" y="0"/>
                    </a:moveTo>
                    <a:lnTo>
                      <a:pt x="0" y="0"/>
                    </a:lnTo>
                    <a:lnTo>
                      <a:pt x="0" y="174"/>
                    </a:lnTo>
                    <a:lnTo>
                      <a:pt x="70" y="174"/>
                    </a:lnTo>
                    <a:lnTo>
                      <a:pt x="70" y="123"/>
                    </a:lnTo>
                    <a:lnTo>
                      <a:pt x="81" y="123"/>
                    </a:lnTo>
                    <a:lnTo>
                      <a:pt x="81" y="174"/>
                    </a:lnTo>
                    <a:lnTo>
                      <a:pt x="145" y="174"/>
                    </a:lnTo>
                    <a:lnTo>
                      <a:pt x="145" y="77"/>
                    </a:lnTo>
                    <a:lnTo>
                      <a:pt x="145" y="77"/>
                    </a:lnTo>
                    <a:lnTo>
                      <a:pt x="144" y="74"/>
                    </a:lnTo>
                    <a:lnTo>
                      <a:pt x="144" y="74"/>
                    </a:lnTo>
                    <a:lnTo>
                      <a:pt x="144" y="70"/>
                    </a:lnTo>
                    <a:lnTo>
                      <a:pt x="144" y="70"/>
                    </a:lnTo>
                    <a:lnTo>
                      <a:pt x="144" y="69"/>
                    </a:lnTo>
                    <a:lnTo>
                      <a:pt x="144" y="69"/>
                    </a:lnTo>
                    <a:lnTo>
                      <a:pt x="141" y="60"/>
                    </a:lnTo>
                    <a:lnTo>
                      <a:pt x="137" y="52"/>
                    </a:lnTo>
                    <a:lnTo>
                      <a:pt x="133" y="44"/>
                    </a:lnTo>
                    <a:lnTo>
                      <a:pt x="127" y="37"/>
                    </a:lnTo>
                    <a:lnTo>
                      <a:pt x="119" y="31"/>
                    </a:lnTo>
                    <a:lnTo>
                      <a:pt x="112" y="26"/>
                    </a:lnTo>
                    <a:lnTo>
                      <a:pt x="104" y="21"/>
                    </a:lnTo>
                    <a:lnTo>
                      <a:pt x="94" y="17"/>
                    </a:lnTo>
                    <a:lnTo>
                      <a:pt x="77" y="11"/>
                    </a:lnTo>
                    <a:lnTo>
                      <a:pt x="58" y="6"/>
                    </a:lnTo>
                    <a:lnTo>
                      <a:pt x="41" y="4"/>
                    </a:lnTo>
                    <a:lnTo>
                      <a:pt x="26" y="1"/>
                    </a:lnTo>
                    <a:lnTo>
                      <a:pt x="26" y="1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  <a:alpha val="3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ko-KR" altLang="en-US" sz="2400"/>
              </a:p>
            </p:txBody>
          </p:sp>
        </p:grpSp>
        <p:sp>
          <p:nvSpPr>
            <p:cNvPr id="109" name="Freeform 35"/>
            <p:cNvSpPr>
              <a:spLocks/>
            </p:cNvSpPr>
            <p:nvPr userDrawn="1"/>
          </p:nvSpPr>
          <p:spPr bwMode="auto">
            <a:xfrm>
              <a:off x="8315651" y="6512905"/>
              <a:ext cx="218787" cy="262544"/>
            </a:xfrm>
            <a:custGeom>
              <a:avLst/>
              <a:gdLst>
                <a:gd name="T0" fmla="*/ 19 w 145"/>
                <a:gd name="T1" fmla="*/ 0 h 174"/>
                <a:gd name="T2" fmla="*/ 0 w 145"/>
                <a:gd name="T3" fmla="*/ 0 h 174"/>
                <a:gd name="T4" fmla="*/ 0 w 145"/>
                <a:gd name="T5" fmla="*/ 174 h 174"/>
                <a:gd name="T6" fmla="*/ 70 w 145"/>
                <a:gd name="T7" fmla="*/ 174 h 174"/>
                <a:gd name="T8" fmla="*/ 70 w 145"/>
                <a:gd name="T9" fmla="*/ 123 h 174"/>
                <a:gd name="T10" fmla="*/ 81 w 145"/>
                <a:gd name="T11" fmla="*/ 123 h 174"/>
                <a:gd name="T12" fmla="*/ 81 w 145"/>
                <a:gd name="T13" fmla="*/ 174 h 174"/>
                <a:gd name="T14" fmla="*/ 145 w 145"/>
                <a:gd name="T15" fmla="*/ 174 h 174"/>
                <a:gd name="T16" fmla="*/ 145 w 145"/>
                <a:gd name="T17" fmla="*/ 77 h 174"/>
                <a:gd name="T18" fmla="*/ 145 w 145"/>
                <a:gd name="T19" fmla="*/ 77 h 174"/>
                <a:gd name="T20" fmla="*/ 144 w 145"/>
                <a:gd name="T21" fmla="*/ 74 h 174"/>
                <a:gd name="T22" fmla="*/ 144 w 145"/>
                <a:gd name="T23" fmla="*/ 74 h 174"/>
                <a:gd name="T24" fmla="*/ 144 w 145"/>
                <a:gd name="T25" fmla="*/ 70 h 174"/>
                <a:gd name="T26" fmla="*/ 144 w 145"/>
                <a:gd name="T27" fmla="*/ 70 h 174"/>
                <a:gd name="T28" fmla="*/ 144 w 145"/>
                <a:gd name="T29" fmla="*/ 69 h 174"/>
                <a:gd name="T30" fmla="*/ 144 w 145"/>
                <a:gd name="T31" fmla="*/ 69 h 174"/>
                <a:gd name="T32" fmla="*/ 141 w 145"/>
                <a:gd name="T33" fmla="*/ 60 h 174"/>
                <a:gd name="T34" fmla="*/ 137 w 145"/>
                <a:gd name="T35" fmla="*/ 52 h 174"/>
                <a:gd name="T36" fmla="*/ 133 w 145"/>
                <a:gd name="T37" fmla="*/ 44 h 174"/>
                <a:gd name="T38" fmla="*/ 127 w 145"/>
                <a:gd name="T39" fmla="*/ 37 h 174"/>
                <a:gd name="T40" fmla="*/ 119 w 145"/>
                <a:gd name="T41" fmla="*/ 31 h 174"/>
                <a:gd name="T42" fmla="*/ 112 w 145"/>
                <a:gd name="T43" fmla="*/ 26 h 174"/>
                <a:gd name="T44" fmla="*/ 104 w 145"/>
                <a:gd name="T45" fmla="*/ 21 h 174"/>
                <a:gd name="T46" fmla="*/ 94 w 145"/>
                <a:gd name="T47" fmla="*/ 17 h 174"/>
                <a:gd name="T48" fmla="*/ 77 w 145"/>
                <a:gd name="T49" fmla="*/ 11 h 174"/>
                <a:gd name="T50" fmla="*/ 58 w 145"/>
                <a:gd name="T51" fmla="*/ 6 h 174"/>
                <a:gd name="T52" fmla="*/ 41 w 145"/>
                <a:gd name="T53" fmla="*/ 4 h 174"/>
                <a:gd name="T54" fmla="*/ 26 w 145"/>
                <a:gd name="T55" fmla="*/ 1 h 174"/>
                <a:gd name="T56" fmla="*/ 26 w 145"/>
                <a:gd name="T57" fmla="*/ 1 h 174"/>
                <a:gd name="T58" fmla="*/ 19 w 145"/>
                <a:gd name="T59" fmla="*/ 0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45" h="174">
                  <a:moveTo>
                    <a:pt x="19" y="0"/>
                  </a:moveTo>
                  <a:lnTo>
                    <a:pt x="0" y="0"/>
                  </a:lnTo>
                  <a:lnTo>
                    <a:pt x="0" y="174"/>
                  </a:lnTo>
                  <a:lnTo>
                    <a:pt x="70" y="174"/>
                  </a:lnTo>
                  <a:lnTo>
                    <a:pt x="70" y="123"/>
                  </a:lnTo>
                  <a:lnTo>
                    <a:pt x="81" y="123"/>
                  </a:lnTo>
                  <a:lnTo>
                    <a:pt x="81" y="174"/>
                  </a:lnTo>
                  <a:lnTo>
                    <a:pt x="145" y="174"/>
                  </a:lnTo>
                  <a:lnTo>
                    <a:pt x="145" y="77"/>
                  </a:lnTo>
                  <a:lnTo>
                    <a:pt x="145" y="77"/>
                  </a:lnTo>
                  <a:lnTo>
                    <a:pt x="144" y="74"/>
                  </a:lnTo>
                  <a:lnTo>
                    <a:pt x="144" y="74"/>
                  </a:lnTo>
                  <a:lnTo>
                    <a:pt x="144" y="70"/>
                  </a:lnTo>
                  <a:lnTo>
                    <a:pt x="144" y="70"/>
                  </a:lnTo>
                  <a:lnTo>
                    <a:pt x="144" y="69"/>
                  </a:lnTo>
                  <a:lnTo>
                    <a:pt x="144" y="69"/>
                  </a:lnTo>
                  <a:lnTo>
                    <a:pt x="141" y="60"/>
                  </a:lnTo>
                  <a:lnTo>
                    <a:pt x="137" y="52"/>
                  </a:lnTo>
                  <a:lnTo>
                    <a:pt x="133" y="44"/>
                  </a:lnTo>
                  <a:lnTo>
                    <a:pt x="127" y="37"/>
                  </a:lnTo>
                  <a:lnTo>
                    <a:pt x="119" y="31"/>
                  </a:lnTo>
                  <a:lnTo>
                    <a:pt x="112" y="26"/>
                  </a:lnTo>
                  <a:lnTo>
                    <a:pt x="104" y="21"/>
                  </a:lnTo>
                  <a:lnTo>
                    <a:pt x="94" y="17"/>
                  </a:lnTo>
                  <a:lnTo>
                    <a:pt x="77" y="11"/>
                  </a:lnTo>
                  <a:lnTo>
                    <a:pt x="58" y="6"/>
                  </a:lnTo>
                  <a:lnTo>
                    <a:pt x="41" y="4"/>
                  </a:lnTo>
                  <a:lnTo>
                    <a:pt x="26" y="1"/>
                  </a:lnTo>
                  <a:lnTo>
                    <a:pt x="26" y="1"/>
                  </a:lnTo>
                  <a:lnTo>
                    <a:pt x="1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</p:grpSp>
      <p:grpSp>
        <p:nvGrpSpPr>
          <p:cNvPr id="112" name="그룹 1"/>
          <p:cNvGrpSpPr/>
          <p:nvPr userDrawn="1"/>
        </p:nvGrpSpPr>
        <p:grpSpPr>
          <a:xfrm>
            <a:off x="0" y="76545"/>
            <a:ext cx="6215317" cy="6704913"/>
            <a:chOff x="0" y="57408"/>
            <a:chExt cx="4661488" cy="5028685"/>
          </a:xfrm>
        </p:grpSpPr>
        <p:sp>
          <p:nvSpPr>
            <p:cNvPr id="113" name="Freeform 97"/>
            <p:cNvSpPr>
              <a:spLocks/>
            </p:cNvSpPr>
            <p:nvPr userDrawn="1"/>
          </p:nvSpPr>
          <p:spPr bwMode="auto">
            <a:xfrm>
              <a:off x="2684826" y="58600"/>
              <a:ext cx="960910" cy="960910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806 w 806"/>
                <a:gd name="T5" fmla="*/ 0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806" y="0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rgbClr val="D5C9E1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114" name="Freeform 98"/>
            <p:cNvSpPr>
              <a:spLocks/>
            </p:cNvSpPr>
            <p:nvPr userDrawn="1"/>
          </p:nvSpPr>
          <p:spPr bwMode="auto">
            <a:xfrm>
              <a:off x="0" y="57408"/>
              <a:ext cx="3078251" cy="962103"/>
            </a:xfrm>
            <a:custGeom>
              <a:avLst/>
              <a:gdLst>
                <a:gd name="T0" fmla="*/ 2178 w 2582"/>
                <a:gd name="T1" fmla="*/ 0 h 807"/>
                <a:gd name="T2" fmla="*/ 0 w 2582"/>
                <a:gd name="T3" fmla="*/ 0 h 807"/>
                <a:gd name="T4" fmla="*/ 0 w 2582"/>
                <a:gd name="T5" fmla="*/ 807 h 807"/>
                <a:gd name="T6" fmla="*/ 2178 w 2582"/>
                <a:gd name="T7" fmla="*/ 807 h 807"/>
                <a:gd name="T8" fmla="*/ 2582 w 2582"/>
                <a:gd name="T9" fmla="*/ 404 h 807"/>
                <a:gd name="T10" fmla="*/ 2178 w 2582"/>
                <a:gd name="T11" fmla="*/ 0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82" h="807">
                  <a:moveTo>
                    <a:pt x="2178" y="0"/>
                  </a:moveTo>
                  <a:lnTo>
                    <a:pt x="0" y="0"/>
                  </a:lnTo>
                  <a:lnTo>
                    <a:pt x="0" y="807"/>
                  </a:lnTo>
                  <a:lnTo>
                    <a:pt x="2178" y="807"/>
                  </a:lnTo>
                  <a:lnTo>
                    <a:pt x="2582" y="404"/>
                  </a:lnTo>
                  <a:lnTo>
                    <a:pt x="2178" y="0"/>
                  </a:lnTo>
                  <a:close/>
                </a:path>
              </a:pathLst>
            </a:custGeom>
            <a:solidFill>
              <a:srgbClr val="D5C9E1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115" name="Freeform 99"/>
            <p:cNvSpPr>
              <a:spLocks/>
            </p:cNvSpPr>
            <p:nvPr userDrawn="1"/>
          </p:nvSpPr>
          <p:spPr bwMode="auto">
            <a:xfrm>
              <a:off x="0" y="1074351"/>
              <a:ext cx="2063692" cy="962103"/>
            </a:xfrm>
            <a:custGeom>
              <a:avLst/>
              <a:gdLst>
                <a:gd name="T0" fmla="*/ 1327 w 1731"/>
                <a:gd name="T1" fmla="*/ 0 h 807"/>
                <a:gd name="T2" fmla="*/ 0 w 1731"/>
                <a:gd name="T3" fmla="*/ 0 h 807"/>
                <a:gd name="T4" fmla="*/ 0 w 1731"/>
                <a:gd name="T5" fmla="*/ 807 h 807"/>
                <a:gd name="T6" fmla="*/ 1327 w 1731"/>
                <a:gd name="T7" fmla="*/ 807 h 807"/>
                <a:gd name="T8" fmla="*/ 1731 w 1731"/>
                <a:gd name="T9" fmla="*/ 403 h 807"/>
                <a:gd name="T10" fmla="*/ 1327 w 1731"/>
                <a:gd name="T11" fmla="*/ 0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31" h="807">
                  <a:moveTo>
                    <a:pt x="1327" y="0"/>
                  </a:moveTo>
                  <a:lnTo>
                    <a:pt x="0" y="0"/>
                  </a:lnTo>
                  <a:lnTo>
                    <a:pt x="0" y="807"/>
                  </a:lnTo>
                  <a:lnTo>
                    <a:pt x="1327" y="807"/>
                  </a:lnTo>
                  <a:lnTo>
                    <a:pt x="1731" y="403"/>
                  </a:lnTo>
                  <a:lnTo>
                    <a:pt x="1327" y="0"/>
                  </a:lnTo>
                  <a:close/>
                </a:path>
              </a:pathLst>
            </a:custGeom>
            <a:solidFill>
              <a:srgbClr val="BDA8D1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116" name="Freeform 100"/>
            <p:cNvSpPr>
              <a:spLocks/>
            </p:cNvSpPr>
            <p:nvPr userDrawn="1"/>
          </p:nvSpPr>
          <p:spPr bwMode="auto">
            <a:xfrm>
              <a:off x="0" y="2091295"/>
              <a:ext cx="1043172" cy="960910"/>
            </a:xfrm>
            <a:custGeom>
              <a:avLst/>
              <a:gdLst>
                <a:gd name="T0" fmla="*/ 471 w 875"/>
                <a:gd name="T1" fmla="*/ 0 h 806"/>
                <a:gd name="T2" fmla="*/ 0 w 875"/>
                <a:gd name="T3" fmla="*/ 0 h 806"/>
                <a:gd name="T4" fmla="*/ 0 w 875"/>
                <a:gd name="T5" fmla="*/ 806 h 806"/>
                <a:gd name="T6" fmla="*/ 471 w 875"/>
                <a:gd name="T7" fmla="*/ 806 h 806"/>
                <a:gd name="T8" fmla="*/ 875 w 875"/>
                <a:gd name="T9" fmla="*/ 403 h 806"/>
                <a:gd name="T10" fmla="*/ 471 w 875"/>
                <a:gd name="T11" fmla="*/ 0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75" h="806">
                  <a:moveTo>
                    <a:pt x="471" y="0"/>
                  </a:moveTo>
                  <a:lnTo>
                    <a:pt x="0" y="0"/>
                  </a:lnTo>
                  <a:lnTo>
                    <a:pt x="0" y="806"/>
                  </a:lnTo>
                  <a:lnTo>
                    <a:pt x="471" y="806"/>
                  </a:lnTo>
                  <a:lnTo>
                    <a:pt x="875" y="403"/>
                  </a:lnTo>
                  <a:lnTo>
                    <a:pt x="471" y="0"/>
                  </a:lnTo>
                  <a:close/>
                </a:path>
              </a:pathLst>
            </a:custGeom>
            <a:solidFill>
              <a:srgbClr val="F4879C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134" name="Freeform 101"/>
            <p:cNvSpPr>
              <a:spLocks/>
            </p:cNvSpPr>
            <p:nvPr userDrawn="1"/>
          </p:nvSpPr>
          <p:spPr bwMode="auto">
            <a:xfrm>
              <a:off x="0" y="4123990"/>
              <a:ext cx="2063692" cy="962103"/>
            </a:xfrm>
            <a:custGeom>
              <a:avLst/>
              <a:gdLst>
                <a:gd name="T0" fmla="*/ 1327 w 1731"/>
                <a:gd name="T1" fmla="*/ 807 h 807"/>
                <a:gd name="T2" fmla="*/ 0 w 1731"/>
                <a:gd name="T3" fmla="*/ 807 h 807"/>
                <a:gd name="T4" fmla="*/ 0 w 1731"/>
                <a:gd name="T5" fmla="*/ 0 h 807"/>
                <a:gd name="T6" fmla="*/ 1327 w 1731"/>
                <a:gd name="T7" fmla="*/ 0 h 807"/>
                <a:gd name="T8" fmla="*/ 1731 w 1731"/>
                <a:gd name="T9" fmla="*/ 403 h 807"/>
                <a:gd name="T10" fmla="*/ 1327 w 1731"/>
                <a:gd name="T11" fmla="*/ 80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31" h="807">
                  <a:moveTo>
                    <a:pt x="1327" y="807"/>
                  </a:moveTo>
                  <a:lnTo>
                    <a:pt x="0" y="807"/>
                  </a:lnTo>
                  <a:lnTo>
                    <a:pt x="0" y="0"/>
                  </a:lnTo>
                  <a:lnTo>
                    <a:pt x="1327" y="0"/>
                  </a:lnTo>
                  <a:lnTo>
                    <a:pt x="1731" y="403"/>
                  </a:lnTo>
                  <a:lnTo>
                    <a:pt x="1327" y="807"/>
                  </a:lnTo>
                  <a:close/>
                </a:path>
              </a:pathLst>
            </a:custGeom>
            <a:solidFill>
              <a:srgbClr val="D5C9E1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135" name="Freeform 102"/>
            <p:cNvSpPr>
              <a:spLocks/>
            </p:cNvSpPr>
            <p:nvPr userDrawn="1"/>
          </p:nvSpPr>
          <p:spPr bwMode="auto">
            <a:xfrm>
              <a:off x="0" y="3107047"/>
              <a:ext cx="1043172" cy="962103"/>
            </a:xfrm>
            <a:custGeom>
              <a:avLst/>
              <a:gdLst>
                <a:gd name="T0" fmla="*/ 471 w 875"/>
                <a:gd name="T1" fmla="*/ 807 h 807"/>
                <a:gd name="T2" fmla="*/ 0 w 875"/>
                <a:gd name="T3" fmla="*/ 807 h 807"/>
                <a:gd name="T4" fmla="*/ 0 w 875"/>
                <a:gd name="T5" fmla="*/ 0 h 807"/>
                <a:gd name="T6" fmla="*/ 471 w 875"/>
                <a:gd name="T7" fmla="*/ 0 h 807"/>
                <a:gd name="T8" fmla="*/ 875 w 875"/>
                <a:gd name="T9" fmla="*/ 404 h 807"/>
                <a:gd name="T10" fmla="*/ 471 w 875"/>
                <a:gd name="T11" fmla="*/ 80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75" h="807">
                  <a:moveTo>
                    <a:pt x="471" y="807"/>
                  </a:moveTo>
                  <a:lnTo>
                    <a:pt x="0" y="807"/>
                  </a:lnTo>
                  <a:lnTo>
                    <a:pt x="0" y="0"/>
                  </a:lnTo>
                  <a:lnTo>
                    <a:pt x="471" y="0"/>
                  </a:lnTo>
                  <a:lnTo>
                    <a:pt x="875" y="404"/>
                  </a:lnTo>
                  <a:lnTo>
                    <a:pt x="471" y="807"/>
                  </a:lnTo>
                  <a:close/>
                </a:path>
              </a:pathLst>
            </a:custGeom>
            <a:solidFill>
              <a:srgbClr val="342D57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136" name="Freeform 103"/>
            <p:cNvSpPr>
              <a:spLocks/>
            </p:cNvSpPr>
            <p:nvPr userDrawn="1"/>
          </p:nvSpPr>
          <p:spPr bwMode="auto">
            <a:xfrm>
              <a:off x="2684826" y="58600"/>
              <a:ext cx="960910" cy="960910"/>
            </a:xfrm>
            <a:custGeom>
              <a:avLst/>
              <a:gdLst>
                <a:gd name="T0" fmla="*/ 806 w 806"/>
                <a:gd name="T1" fmla="*/ 0 h 806"/>
                <a:gd name="T2" fmla="*/ 0 w 806"/>
                <a:gd name="T3" fmla="*/ 806 h 806"/>
                <a:gd name="T4" fmla="*/ 806 w 806"/>
                <a:gd name="T5" fmla="*/ 806 h 806"/>
                <a:gd name="T6" fmla="*/ 806 w 806"/>
                <a:gd name="T7" fmla="*/ 0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0"/>
                  </a:moveTo>
                  <a:lnTo>
                    <a:pt x="0" y="806"/>
                  </a:lnTo>
                  <a:lnTo>
                    <a:pt x="806" y="806"/>
                  </a:lnTo>
                  <a:lnTo>
                    <a:pt x="806" y="0"/>
                  </a:lnTo>
                  <a:close/>
                </a:path>
              </a:pathLst>
            </a:custGeom>
            <a:solidFill>
              <a:srgbClr val="D5C9E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137" name="Freeform 104"/>
            <p:cNvSpPr>
              <a:spLocks/>
            </p:cNvSpPr>
            <p:nvPr userDrawn="1"/>
          </p:nvSpPr>
          <p:spPr bwMode="auto">
            <a:xfrm>
              <a:off x="3700578" y="58600"/>
              <a:ext cx="960910" cy="960910"/>
            </a:xfrm>
            <a:custGeom>
              <a:avLst/>
              <a:gdLst>
                <a:gd name="T0" fmla="*/ 0 w 806"/>
                <a:gd name="T1" fmla="*/ 806 h 806"/>
                <a:gd name="T2" fmla="*/ 806 w 806"/>
                <a:gd name="T3" fmla="*/ 0 h 806"/>
                <a:gd name="T4" fmla="*/ 0 w 806"/>
                <a:gd name="T5" fmla="*/ 0 h 806"/>
                <a:gd name="T6" fmla="*/ 0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0" y="806"/>
                  </a:moveTo>
                  <a:lnTo>
                    <a:pt x="806" y="0"/>
                  </a:lnTo>
                  <a:lnTo>
                    <a:pt x="0" y="0"/>
                  </a:lnTo>
                  <a:lnTo>
                    <a:pt x="0" y="806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138" name="Freeform 105"/>
            <p:cNvSpPr>
              <a:spLocks/>
            </p:cNvSpPr>
            <p:nvPr userDrawn="1"/>
          </p:nvSpPr>
          <p:spPr bwMode="auto">
            <a:xfrm>
              <a:off x="1669075" y="1074351"/>
              <a:ext cx="960910" cy="962103"/>
            </a:xfrm>
            <a:custGeom>
              <a:avLst/>
              <a:gdLst>
                <a:gd name="T0" fmla="*/ 806 w 806"/>
                <a:gd name="T1" fmla="*/ 807 h 807"/>
                <a:gd name="T2" fmla="*/ 0 w 806"/>
                <a:gd name="T3" fmla="*/ 0 h 807"/>
                <a:gd name="T4" fmla="*/ 806 w 806"/>
                <a:gd name="T5" fmla="*/ 0 h 807"/>
                <a:gd name="T6" fmla="*/ 806 w 806"/>
                <a:gd name="T7" fmla="*/ 80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806" y="807"/>
                  </a:moveTo>
                  <a:lnTo>
                    <a:pt x="0" y="0"/>
                  </a:lnTo>
                  <a:lnTo>
                    <a:pt x="806" y="0"/>
                  </a:lnTo>
                  <a:lnTo>
                    <a:pt x="806" y="807"/>
                  </a:lnTo>
                  <a:close/>
                </a:path>
              </a:pathLst>
            </a:custGeom>
            <a:solidFill>
              <a:srgbClr val="BDA8D1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139" name="Freeform 106"/>
            <p:cNvSpPr>
              <a:spLocks/>
            </p:cNvSpPr>
            <p:nvPr userDrawn="1"/>
          </p:nvSpPr>
          <p:spPr bwMode="auto">
            <a:xfrm>
              <a:off x="1669075" y="1074351"/>
              <a:ext cx="960910" cy="962103"/>
            </a:xfrm>
            <a:custGeom>
              <a:avLst/>
              <a:gdLst>
                <a:gd name="T0" fmla="*/ 806 w 806"/>
                <a:gd name="T1" fmla="*/ 0 h 807"/>
                <a:gd name="T2" fmla="*/ 0 w 806"/>
                <a:gd name="T3" fmla="*/ 807 h 807"/>
                <a:gd name="T4" fmla="*/ 806 w 806"/>
                <a:gd name="T5" fmla="*/ 807 h 807"/>
                <a:gd name="T6" fmla="*/ 806 w 806"/>
                <a:gd name="T7" fmla="*/ 0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806" y="0"/>
                  </a:moveTo>
                  <a:lnTo>
                    <a:pt x="0" y="807"/>
                  </a:lnTo>
                  <a:lnTo>
                    <a:pt x="806" y="807"/>
                  </a:lnTo>
                  <a:lnTo>
                    <a:pt x="806" y="0"/>
                  </a:lnTo>
                  <a:close/>
                </a:path>
              </a:pathLst>
            </a:custGeom>
            <a:solidFill>
              <a:srgbClr val="6C4C8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140" name="Freeform 107"/>
            <p:cNvSpPr>
              <a:spLocks/>
            </p:cNvSpPr>
            <p:nvPr userDrawn="1"/>
          </p:nvSpPr>
          <p:spPr bwMode="auto">
            <a:xfrm>
              <a:off x="2684826" y="1074351"/>
              <a:ext cx="960910" cy="962103"/>
            </a:xfrm>
            <a:custGeom>
              <a:avLst/>
              <a:gdLst>
                <a:gd name="T0" fmla="*/ 806 w 806"/>
                <a:gd name="T1" fmla="*/ 807 h 807"/>
                <a:gd name="T2" fmla="*/ 0 w 806"/>
                <a:gd name="T3" fmla="*/ 0 h 807"/>
                <a:gd name="T4" fmla="*/ 0 w 806"/>
                <a:gd name="T5" fmla="*/ 807 h 807"/>
                <a:gd name="T6" fmla="*/ 806 w 806"/>
                <a:gd name="T7" fmla="*/ 80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806" y="807"/>
                  </a:moveTo>
                  <a:lnTo>
                    <a:pt x="0" y="0"/>
                  </a:lnTo>
                  <a:lnTo>
                    <a:pt x="0" y="807"/>
                  </a:lnTo>
                  <a:lnTo>
                    <a:pt x="806" y="807"/>
                  </a:lnTo>
                  <a:close/>
                </a:path>
              </a:pathLst>
            </a:cu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141" name="Freeform 109"/>
            <p:cNvSpPr>
              <a:spLocks/>
            </p:cNvSpPr>
            <p:nvPr userDrawn="1"/>
          </p:nvSpPr>
          <p:spPr bwMode="auto">
            <a:xfrm>
              <a:off x="2691890" y="4125183"/>
              <a:ext cx="960910" cy="960910"/>
            </a:xfrm>
            <a:custGeom>
              <a:avLst/>
              <a:gdLst>
                <a:gd name="T0" fmla="*/ 0 w 806"/>
                <a:gd name="T1" fmla="*/ 806 h 806"/>
                <a:gd name="T2" fmla="*/ 806 w 806"/>
                <a:gd name="T3" fmla="*/ 0 h 806"/>
                <a:gd name="T4" fmla="*/ 0 w 806"/>
                <a:gd name="T5" fmla="*/ 0 h 806"/>
                <a:gd name="T6" fmla="*/ 0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0" y="806"/>
                  </a:moveTo>
                  <a:lnTo>
                    <a:pt x="806" y="0"/>
                  </a:lnTo>
                  <a:lnTo>
                    <a:pt x="0" y="0"/>
                  </a:lnTo>
                  <a:lnTo>
                    <a:pt x="0" y="806"/>
                  </a:lnTo>
                  <a:close/>
                </a:path>
              </a:pathLst>
            </a:custGeom>
            <a:solidFill>
              <a:schemeClr val="bg1">
                <a:lumMod val="75000"/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142" name="Freeform 111"/>
            <p:cNvSpPr>
              <a:spLocks/>
            </p:cNvSpPr>
            <p:nvPr userDrawn="1"/>
          </p:nvSpPr>
          <p:spPr bwMode="auto">
            <a:xfrm>
              <a:off x="1669075" y="4123990"/>
              <a:ext cx="960910" cy="960910"/>
            </a:xfrm>
            <a:custGeom>
              <a:avLst/>
              <a:gdLst>
                <a:gd name="T0" fmla="*/ 0 w 806"/>
                <a:gd name="T1" fmla="*/ 806 h 806"/>
                <a:gd name="T2" fmla="*/ 806 w 806"/>
                <a:gd name="T3" fmla="*/ 0 h 806"/>
                <a:gd name="T4" fmla="*/ 806 w 806"/>
                <a:gd name="T5" fmla="*/ 806 h 806"/>
                <a:gd name="T6" fmla="*/ 0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0" y="806"/>
                  </a:moveTo>
                  <a:lnTo>
                    <a:pt x="806" y="0"/>
                  </a:lnTo>
                  <a:lnTo>
                    <a:pt x="806" y="806"/>
                  </a:lnTo>
                  <a:lnTo>
                    <a:pt x="0" y="806"/>
                  </a:lnTo>
                  <a:close/>
                </a:path>
              </a:pathLst>
            </a:custGeom>
            <a:solidFill>
              <a:srgbClr val="D5C9E1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143" name="Freeform 112"/>
            <p:cNvSpPr>
              <a:spLocks/>
            </p:cNvSpPr>
            <p:nvPr userDrawn="1"/>
          </p:nvSpPr>
          <p:spPr bwMode="auto">
            <a:xfrm>
              <a:off x="1669075" y="4123990"/>
              <a:ext cx="960910" cy="960910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806 w 806"/>
                <a:gd name="T5" fmla="*/ 0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806" y="0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rgbClr val="D5C9E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144" name="Freeform 113"/>
            <p:cNvSpPr>
              <a:spLocks/>
            </p:cNvSpPr>
            <p:nvPr userDrawn="1"/>
          </p:nvSpPr>
          <p:spPr bwMode="auto">
            <a:xfrm>
              <a:off x="644979" y="2091295"/>
              <a:ext cx="960910" cy="960910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806 w 806"/>
                <a:gd name="T5" fmla="*/ 0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806" y="0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rgbClr val="F4879C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145" name="Freeform 114"/>
            <p:cNvSpPr>
              <a:spLocks/>
            </p:cNvSpPr>
            <p:nvPr userDrawn="1"/>
          </p:nvSpPr>
          <p:spPr bwMode="auto">
            <a:xfrm>
              <a:off x="644979" y="2091295"/>
              <a:ext cx="960910" cy="960910"/>
            </a:xfrm>
            <a:custGeom>
              <a:avLst/>
              <a:gdLst>
                <a:gd name="T0" fmla="*/ 806 w 806"/>
                <a:gd name="T1" fmla="*/ 0 h 806"/>
                <a:gd name="T2" fmla="*/ 0 w 806"/>
                <a:gd name="T3" fmla="*/ 806 h 806"/>
                <a:gd name="T4" fmla="*/ 806 w 806"/>
                <a:gd name="T5" fmla="*/ 806 h 806"/>
                <a:gd name="T6" fmla="*/ 806 w 806"/>
                <a:gd name="T7" fmla="*/ 0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0"/>
                  </a:moveTo>
                  <a:lnTo>
                    <a:pt x="0" y="806"/>
                  </a:lnTo>
                  <a:lnTo>
                    <a:pt x="806" y="806"/>
                  </a:lnTo>
                  <a:lnTo>
                    <a:pt x="806" y="0"/>
                  </a:lnTo>
                  <a:close/>
                </a:path>
              </a:pathLst>
            </a:custGeom>
            <a:solidFill>
              <a:srgbClr val="F4879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148" name="Freeform 115"/>
            <p:cNvSpPr>
              <a:spLocks/>
            </p:cNvSpPr>
            <p:nvPr userDrawn="1"/>
          </p:nvSpPr>
          <p:spPr bwMode="auto">
            <a:xfrm>
              <a:off x="1659537" y="2091295"/>
              <a:ext cx="960910" cy="960910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0 w 806"/>
                <a:gd name="T5" fmla="*/ 806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0" y="806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chemeClr val="accent5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149" name="Freeform 117"/>
            <p:cNvSpPr>
              <a:spLocks/>
            </p:cNvSpPr>
            <p:nvPr userDrawn="1"/>
          </p:nvSpPr>
          <p:spPr bwMode="auto">
            <a:xfrm>
              <a:off x="1659537" y="3107047"/>
              <a:ext cx="960910" cy="962103"/>
            </a:xfrm>
            <a:custGeom>
              <a:avLst/>
              <a:gdLst>
                <a:gd name="T0" fmla="*/ 0 w 806"/>
                <a:gd name="T1" fmla="*/ 807 h 807"/>
                <a:gd name="T2" fmla="*/ 806 w 806"/>
                <a:gd name="T3" fmla="*/ 0 h 807"/>
                <a:gd name="T4" fmla="*/ 0 w 806"/>
                <a:gd name="T5" fmla="*/ 0 h 807"/>
                <a:gd name="T6" fmla="*/ 0 w 806"/>
                <a:gd name="T7" fmla="*/ 80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807"/>
                  </a:moveTo>
                  <a:lnTo>
                    <a:pt x="806" y="0"/>
                  </a:lnTo>
                  <a:lnTo>
                    <a:pt x="0" y="0"/>
                  </a:lnTo>
                  <a:lnTo>
                    <a:pt x="0" y="807"/>
                  </a:lnTo>
                  <a:close/>
                </a:path>
              </a:pathLst>
            </a:custGeom>
            <a:solidFill>
              <a:srgbClr val="D5C9E1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150" name="Freeform 119"/>
            <p:cNvSpPr>
              <a:spLocks/>
            </p:cNvSpPr>
            <p:nvPr userDrawn="1"/>
          </p:nvSpPr>
          <p:spPr bwMode="auto">
            <a:xfrm>
              <a:off x="644979" y="3108239"/>
              <a:ext cx="960910" cy="960910"/>
            </a:xfrm>
            <a:custGeom>
              <a:avLst/>
              <a:gdLst>
                <a:gd name="T0" fmla="*/ 0 w 806"/>
                <a:gd name="T1" fmla="*/ 806 h 806"/>
                <a:gd name="T2" fmla="*/ 806 w 806"/>
                <a:gd name="T3" fmla="*/ 0 h 806"/>
                <a:gd name="T4" fmla="*/ 806 w 806"/>
                <a:gd name="T5" fmla="*/ 806 h 806"/>
                <a:gd name="T6" fmla="*/ 0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0" y="806"/>
                  </a:moveTo>
                  <a:lnTo>
                    <a:pt x="806" y="0"/>
                  </a:lnTo>
                  <a:lnTo>
                    <a:pt x="806" y="806"/>
                  </a:lnTo>
                  <a:lnTo>
                    <a:pt x="0" y="806"/>
                  </a:lnTo>
                  <a:close/>
                </a:path>
              </a:pathLst>
            </a:custGeom>
            <a:solidFill>
              <a:srgbClr val="342D57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151" name="Freeform 120"/>
            <p:cNvSpPr>
              <a:spLocks/>
            </p:cNvSpPr>
            <p:nvPr userDrawn="1"/>
          </p:nvSpPr>
          <p:spPr bwMode="auto">
            <a:xfrm>
              <a:off x="643786" y="3107047"/>
              <a:ext cx="962103" cy="962103"/>
            </a:xfrm>
            <a:custGeom>
              <a:avLst/>
              <a:gdLst>
                <a:gd name="T0" fmla="*/ 807 w 807"/>
                <a:gd name="T1" fmla="*/ 807 h 807"/>
                <a:gd name="T2" fmla="*/ 0 w 807"/>
                <a:gd name="T3" fmla="*/ 0 h 807"/>
                <a:gd name="T4" fmla="*/ 807 w 807"/>
                <a:gd name="T5" fmla="*/ 0 h 807"/>
                <a:gd name="T6" fmla="*/ 807 w 807"/>
                <a:gd name="T7" fmla="*/ 80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7" h="807">
                  <a:moveTo>
                    <a:pt x="807" y="807"/>
                  </a:moveTo>
                  <a:lnTo>
                    <a:pt x="0" y="0"/>
                  </a:lnTo>
                  <a:lnTo>
                    <a:pt x="807" y="0"/>
                  </a:lnTo>
                  <a:lnTo>
                    <a:pt x="807" y="807"/>
                  </a:lnTo>
                  <a:close/>
                </a:path>
              </a:pathLst>
            </a:custGeom>
            <a:solidFill>
              <a:srgbClr val="342D5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grpSp>
          <p:nvGrpSpPr>
            <p:cNvPr id="174" name="그룹 89"/>
            <p:cNvGrpSpPr/>
            <p:nvPr userDrawn="1"/>
          </p:nvGrpSpPr>
          <p:grpSpPr>
            <a:xfrm>
              <a:off x="1328107" y="3390790"/>
              <a:ext cx="277782" cy="678359"/>
              <a:chOff x="1812925" y="4535488"/>
              <a:chExt cx="369888" cy="903287"/>
            </a:xfrm>
            <a:solidFill>
              <a:schemeClr val="accent2">
                <a:lumMod val="50000"/>
              </a:schemeClr>
            </a:solidFill>
          </p:grpSpPr>
          <p:sp>
            <p:nvSpPr>
              <p:cNvPr id="192" name="Freeform 5"/>
              <p:cNvSpPr>
                <a:spLocks/>
              </p:cNvSpPr>
              <p:nvPr userDrawn="1"/>
            </p:nvSpPr>
            <p:spPr bwMode="auto">
              <a:xfrm>
                <a:off x="2027238" y="4535488"/>
                <a:ext cx="155575" cy="382588"/>
              </a:xfrm>
              <a:custGeom>
                <a:avLst/>
                <a:gdLst>
                  <a:gd name="T0" fmla="*/ 98 w 98"/>
                  <a:gd name="T1" fmla="*/ 0 h 241"/>
                  <a:gd name="T2" fmla="*/ 98 w 98"/>
                  <a:gd name="T3" fmla="*/ 0 h 241"/>
                  <a:gd name="T4" fmla="*/ 88 w 98"/>
                  <a:gd name="T5" fmla="*/ 2 h 241"/>
                  <a:gd name="T6" fmla="*/ 77 w 98"/>
                  <a:gd name="T7" fmla="*/ 7 h 241"/>
                  <a:gd name="T8" fmla="*/ 68 w 98"/>
                  <a:gd name="T9" fmla="*/ 11 h 241"/>
                  <a:gd name="T10" fmla="*/ 59 w 98"/>
                  <a:gd name="T11" fmla="*/ 16 h 241"/>
                  <a:gd name="T12" fmla="*/ 50 w 98"/>
                  <a:gd name="T13" fmla="*/ 21 h 241"/>
                  <a:gd name="T14" fmla="*/ 43 w 98"/>
                  <a:gd name="T15" fmla="*/ 28 h 241"/>
                  <a:gd name="T16" fmla="*/ 35 w 98"/>
                  <a:gd name="T17" fmla="*/ 35 h 241"/>
                  <a:gd name="T18" fmla="*/ 28 w 98"/>
                  <a:gd name="T19" fmla="*/ 42 h 241"/>
                  <a:gd name="T20" fmla="*/ 22 w 98"/>
                  <a:gd name="T21" fmla="*/ 51 h 241"/>
                  <a:gd name="T22" fmla="*/ 17 w 98"/>
                  <a:gd name="T23" fmla="*/ 60 h 241"/>
                  <a:gd name="T24" fmla="*/ 11 w 98"/>
                  <a:gd name="T25" fmla="*/ 68 h 241"/>
                  <a:gd name="T26" fmla="*/ 7 w 98"/>
                  <a:gd name="T27" fmla="*/ 79 h 241"/>
                  <a:gd name="T28" fmla="*/ 4 w 98"/>
                  <a:gd name="T29" fmla="*/ 88 h 241"/>
                  <a:gd name="T30" fmla="*/ 2 w 98"/>
                  <a:gd name="T31" fmla="*/ 99 h 241"/>
                  <a:gd name="T32" fmla="*/ 1 w 98"/>
                  <a:gd name="T33" fmla="*/ 109 h 241"/>
                  <a:gd name="T34" fmla="*/ 0 w 98"/>
                  <a:gd name="T35" fmla="*/ 121 h 241"/>
                  <a:gd name="T36" fmla="*/ 0 w 98"/>
                  <a:gd name="T37" fmla="*/ 121 h 241"/>
                  <a:gd name="T38" fmla="*/ 1 w 98"/>
                  <a:gd name="T39" fmla="*/ 131 h 241"/>
                  <a:gd name="T40" fmla="*/ 2 w 98"/>
                  <a:gd name="T41" fmla="*/ 143 h 241"/>
                  <a:gd name="T42" fmla="*/ 4 w 98"/>
                  <a:gd name="T43" fmla="*/ 153 h 241"/>
                  <a:gd name="T44" fmla="*/ 7 w 98"/>
                  <a:gd name="T45" fmla="*/ 162 h 241"/>
                  <a:gd name="T46" fmla="*/ 11 w 98"/>
                  <a:gd name="T47" fmla="*/ 172 h 241"/>
                  <a:gd name="T48" fmla="*/ 17 w 98"/>
                  <a:gd name="T49" fmla="*/ 181 h 241"/>
                  <a:gd name="T50" fmla="*/ 22 w 98"/>
                  <a:gd name="T51" fmla="*/ 191 h 241"/>
                  <a:gd name="T52" fmla="*/ 28 w 98"/>
                  <a:gd name="T53" fmla="*/ 199 h 241"/>
                  <a:gd name="T54" fmla="*/ 35 w 98"/>
                  <a:gd name="T55" fmla="*/ 206 h 241"/>
                  <a:gd name="T56" fmla="*/ 43 w 98"/>
                  <a:gd name="T57" fmla="*/ 214 h 241"/>
                  <a:gd name="T58" fmla="*/ 50 w 98"/>
                  <a:gd name="T59" fmla="*/ 220 h 241"/>
                  <a:gd name="T60" fmla="*/ 59 w 98"/>
                  <a:gd name="T61" fmla="*/ 225 h 241"/>
                  <a:gd name="T62" fmla="*/ 68 w 98"/>
                  <a:gd name="T63" fmla="*/ 230 h 241"/>
                  <a:gd name="T64" fmla="*/ 77 w 98"/>
                  <a:gd name="T65" fmla="*/ 235 h 241"/>
                  <a:gd name="T66" fmla="*/ 88 w 98"/>
                  <a:gd name="T67" fmla="*/ 238 h 241"/>
                  <a:gd name="T68" fmla="*/ 98 w 98"/>
                  <a:gd name="T69" fmla="*/ 241 h 241"/>
                  <a:gd name="T70" fmla="*/ 98 w 98"/>
                  <a:gd name="T71" fmla="*/ 0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98" h="241">
                    <a:moveTo>
                      <a:pt x="98" y="0"/>
                    </a:moveTo>
                    <a:lnTo>
                      <a:pt x="98" y="0"/>
                    </a:lnTo>
                    <a:lnTo>
                      <a:pt x="88" y="2"/>
                    </a:lnTo>
                    <a:lnTo>
                      <a:pt x="77" y="7"/>
                    </a:lnTo>
                    <a:lnTo>
                      <a:pt x="68" y="11"/>
                    </a:lnTo>
                    <a:lnTo>
                      <a:pt x="59" y="16"/>
                    </a:lnTo>
                    <a:lnTo>
                      <a:pt x="50" y="21"/>
                    </a:lnTo>
                    <a:lnTo>
                      <a:pt x="43" y="28"/>
                    </a:lnTo>
                    <a:lnTo>
                      <a:pt x="35" y="35"/>
                    </a:lnTo>
                    <a:lnTo>
                      <a:pt x="28" y="42"/>
                    </a:lnTo>
                    <a:lnTo>
                      <a:pt x="22" y="51"/>
                    </a:lnTo>
                    <a:lnTo>
                      <a:pt x="17" y="60"/>
                    </a:lnTo>
                    <a:lnTo>
                      <a:pt x="11" y="68"/>
                    </a:lnTo>
                    <a:lnTo>
                      <a:pt x="7" y="79"/>
                    </a:lnTo>
                    <a:lnTo>
                      <a:pt x="4" y="88"/>
                    </a:lnTo>
                    <a:lnTo>
                      <a:pt x="2" y="99"/>
                    </a:lnTo>
                    <a:lnTo>
                      <a:pt x="1" y="109"/>
                    </a:lnTo>
                    <a:lnTo>
                      <a:pt x="0" y="121"/>
                    </a:lnTo>
                    <a:lnTo>
                      <a:pt x="0" y="121"/>
                    </a:lnTo>
                    <a:lnTo>
                      <a:pt x="1" y="131"/>
                    </a:lnTo>
                    <a:lnTo>
                      <a:pt x="2" y="143"/>
                    </a:lnTo>
                    <a:lnTo>
                      <a:pt x="4" y="153"/>
                    </a:lnTo>
                    <a:lnTo>
                      <a:pt x="7" y="162"/>
                    </a:lnTo>
                    <a:lnTo>
                      <a:pt x="11" y="172"/>
                    </a:lnTo>
                    <a:lnTo>
                      <a:pt x="17" y="181"/>
                    </a:lnTo>
                    <a:lnTo>
                      <a:pt x="22" y="191"/>
                    </a:lnTo>
                    <a:lnTo>
                      <a:pt x="28" y="199"/>
                    </a:lnTo>
                    <a:lnTo>
                      <a:pt x="35" y="206"/>
                    </a:lnTo>
                    <a:lnTo>
                      <a:pt x="43" y="214"/>
                    </a:lnTo>
                    <a:lnTo>
                      <a:pt x="50" y="220"/>
                    </a:lnTo>
                    <a:lnTo>
                      <a:pt x="59" y="225"/>
                    </a:lnTo>
                    <a:lnTo>
                      <a:pt x="68" y="230"/>
                    </a:lnTo>
                    <a:lnTo>
                      <a:pt x="77" y="235"/>
                    </a:lnTo>
                    <a:lnTo>
                      <a:pt x="88" y="238"/>
                    </a:lnTo>
                    <a:lnTo>
                      <a:pt x="98" y="241"/>
                    </a:lnTo>
                    <a:lnTo>
                      <a:pt x="98" y="0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  <a:alpha val="3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ko-KR" altLang="en-US" sz="2400"/>
              </a:p>
            </p:txBody>
          </p:sp>
          <p:sp>
            <p:nvSpPr>
              <p:cNvPr id="193" name="Freeform 7"/>
              <p:cNvSpPr>
                <a:spLocks/>
              </p:cNvSpPr>
              <p:nvPr userDrawn="1"/>
            </p:nvSpPr>
            <p:spPr bwMode="auto">
              <a:xfrm>
                <a:off x="1812925" y="4949825"/>
                <a:ext cx="369888" cy="488950"/>
              </a:xfrm>
              <a:custGeom>
                <a:avLst/>
                <a:gdLst>
                  <a:gd name="T0" fmla="*/ 203 w 233"/>
                  <a:gd name="T1" fmla="*/ 0 h 308"/>
                  <a:gd name="T2" fmla="*/ 203 w 233"/>
                  <a:gd name="T3" fmla="*/ 0 h 308"/>
                  <a:gd name="T4" fmla="*/ 182 w 233"/>
                  <a:gd name="T5" fmla="*/ 0 h 308"/>
                  <a:gd name="T6" fmla="*/ 157 w 233"/>
                  <a:gd name="T7" fmla="*/ 2 h 308"/>
                  <a:gd name="T8" fmla="*/ 129 w 233"/>
                  <a:gd name="T9" fmla="*/ 6 h 308"/>
                  <a:gd name="T10" fmla="*/ 114 w 233"/>
                  <a:gd name="T11" fmla="*/ 8 h 308"/>
                  <a:gd name="T12" fmla="*/ 99 w 233"/>
                  <a:gd name="T13" fmla="*/ 12 h 308"/>
                  <a:gd name="T14" fmla="*/ 85 w 233"/>
                  <a:gd name="T15" fmla="*/ 16 h 308"/>
                  <a:gd name="T16" fmla="*/ 70 w 233"/>
                  <a:gd name="T17" fmla="*/ 22 h 308"/>
                  <a:gd name="T18" fmla="*/ 56 w 233"/>
                  <a:gd name="T19" fmla="*/ 28 h 308"/>
                  <a:gd name="T20" fmla="*/ 43 w 233"/>
                  <a:gd name="T21" fmla="*/ 35 h 308"/>
                  <a:gd name="T22" fmla="*/ 30 w 233"/>
                  <a:gd name="T23" fmla="*/ 44 h 308"/>
                  <a:gd name="T24" fmla="*/ 19 w 233"/>
                  <a:gd name="T25" fmla="*/ 53 h 308"/>
                  <a:gd name="T26" fmla="*/ 9 w 233"/>
                  <a:gd name="T27" fmla="*/ 63 h 308"/>
                  <a:gd name="T28" fmla="*/ 0 w 233"/>
                  <a:gd name="T29" fmla="*/ 76 h 308"/>
                  <a:gd name="T30" fmla="*/ 233 w 233"/>
                  <a:gd name="T31" fmla="*/ 308 h 308"/>
                  <a:gd name="T32" fmla="*/ 233 w 233"/>
                  <a:gd name="T33" fmla="*/ 1 h 308"/>
                  <a:gd name="T34" fmla="*/ 225 w 233"/>
                  <a:gd name="T35" fmla="*/ 1 h 308"/>
                  <a:gd name="T36" fmla="*/ 225 w 233"/>
                  <a:gd name="T37" fmla="*/ 1 h 308"/>
                  <a:gd name="T38" fmla="*/ 203 w 233"/>
                  <a:gd name="T39" fmla="*/ 0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33" h="308">
                    <a:moveTo>
                      <a:pt x="203" y="0"/>
                    </a:moveTo>
                    <a:lnTo>
                      <a:pt x="203" y="0"/>
                    </a:lnTo>
                    <a:lnTo>
                      <a:pt x="182" y="0"/>
                    </a:lnTo>
                    <a:lnTo>
                      <a:pt x="157" y="2"/>
                    </a:lnTo>
                    <a:lnTo>
                      <a:pt x="129" y="6"/>
                    </a:lnTo>
                    <a:lnTo>
                      <a:pt x="114" y="8"/>
                    </a:lnTo>
                    <a:lnTo>
                      <a:pt x="99" y="12"/>
                    </a:lnTo>
                    <a:lnTo>
                      <a:pt x="85" y="16"/>
                    </a:lnTo>
                    <a:lnTo>
                      <a:pt x="70" y="22"/>
                    </a:lnTo>
                    <a:lnTo>
                      <a:pt x="56" y="28"/>
                    </a:lnTo>
                    <a:lnTo>
                      <a:pt x="43" y="35"/>
                    </a:lnTo>
                    <a:lnTo>
                      <a:pt x="30" y="44"/>
                    </a:lnTo>
                    <a:lnTo>
                      <a:pt x="19" y="53"/>
                    </a:lnTo>
                    <a:lnTo>
                      <a:pt x="9" y="63"/>
                    </a:lnTo>
                    <a:lnTo>
                      <a:pt x="0" y="76"/>
                    </a:lnTo>
                    <a:lnTo>
                      <a:pt x="233" y="308"/>
                    </a:lnTo>
                    <a:lnTo>
                      <a:pt x="233" y="1"/>
                    </a:lnTo>
                    <a:lnTo>
                      <a:pt x="225" y="1"/>
                    </a:lnTo>
                    <a:lnTo>
                      <a:pt x="225" y="1"/>
                    </a:lnTo>
                    <a:lnTo>
                      <a:pt x="203" y="0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  <a:alpha val="3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ko-KR" altLang="en-US" sz="2400"/>
              </a:p>
            </p:txBody>
          </p:sp>
        </p:grpSp>
        <p:sp>
          <p:nvSpPr>
            <p:cNvPr id="175" name="Freeform 36"/>
            <p:cNvSpPr>
              <a:spLocks/>
            </p:cNvSpPr>
            <p:nvPr userDrawn="1"/>
          </p:nvSpPr>
          <p:spPr bwMode="auto">
            <a:xfrm>
              <a:off x="3700578" y="192350"/>
              <a:ext cx="164523" cy="513837"/>
            </a:xfrm>
            <a:custGeom>
              <a:avLst/>
              <a:gdLst>
                <a:gd name="T0" fmla="*/ 0 w 138"/>
                <a:gd name="T1" fmla="*/ 0 h 431"/>
                <a:gd name="T2" fmla="*/ 0 w 138"/>
                <a:gd name="T3" fmla="*/ 85 h 431"/>
                <a:gd name="T4" fmla="*/ 0 w 138"/>
                <a:gd name="T5" fmla="*/ 85 h 431"/>
                <a:gd name="T6" fmla="*/ 15 w 138"/>
                <a:gd name="T7" fmla="*/ 96 h 431"/>
                <a:gd name="T8" fmla="*/ 27 w 138"/>
                <a:gd name="T9" fmla="*/ 110 h 431"/>
                <a:gd name="T10" fmla="*/ 38 w 138"/>
                <a:gd name="T11" fmla="*/ 124 h 431"/>
                <a:gd name="T12" fmla="*/ 47 w 138"/>
                <a:gd name="T13" fmla="*/ 141 h 431"/>
                <a:gd name="T14" fmla="*/ 56 w 138"/>
                <a:gd name="T15" fmla="*/ 158 h 431"/>
                <a:gd name="T16" fmla="*/ 61 w 138"/>
                <a:gd name="T17" fmla="*/ 177 h 431"/>
                <a:gd name="T18" fmla="*/ 64 w 138"/>
                <a:gd name="T19" fmla="*/ 195 h 431"/>
                <a:gd name="T20" fmla="*/ 65 w 138"/>
                <a:gd name="T21" fmla="*/ 215 h 431"/>
                <a:gd name="T22" fmla="*/ 65 w 138"/>
                <a:gd name="T23" fmla="*/ 215 h 431"/>
                <a:gd name="T24" fmla="*/ 64 w 138"/>
                <a:gd name="T25" fmla="*/ 235 h 431"/>
                <a:gd name="T26" fmla="*/ 61 w 138"/>
                <a:gd name="T27" fmla="*/ 254 h 431"/>
                <a:gd name="T28" fmla="*/ 56 w 138"/>
                <a:gd name="T29" fmla="*/ 272 h 431"/>
                <a:gd name="T30" fmla="*/ 47 w 138"/>
                <a:gd name="T31" fmla="*/ 290 h 431"/>
                <a:gd name="T32" fmla="*/ 38 w 138"/>
                <a:gd name="T33" fmla="*/ 305 h 431"/>
                <a:gd name="T34" fmla="*/ 27 w 138"/>
                <a:gd name="T35" fmla="*/ 321 h 431"/>
                <a:gd name="T36" fmla="*/ 15 w 138"/>
                <a:gd name="T37" fmla="*/ 333 h 431"/>
                <a:gd name="T38" fmla="*/ 0 w 138"/>
                <a:gd name="T39" fmla="*/ 346 h 431"/>
                <a:gd name="T40" fmla="*/ 0 w 138"/>
                <a:gd name="T41" fmla="*/ 431 h 431"/>
                <a:gd name="T42" fmla="*/ 0 w 138"/>
                <a:gd name="T43" fmla="*/ 431 h 431"/>
                <a:gd name="T44" fmla="*/ 15 w 138"/>
                <a:gd name="T45" fmla="*/ 423 h 431"/>
                <a:gd name="T46" fmla="*/ 30 w 138"/>
                <a:gd name="T47" fmla="*/ 414 h 431"/>
                <a:gd name="T48" fmla="*/ 43 w 138"/>
                <a:gd name="T49" fmla="*/ 405 h 431"/>
                <a:gd name="T50" fmla="*/ 57 w 138"/>
                <a:gd name="T51" fmla="*/ 394 h 431"/>
                <a:gd name="T52" fmla="*/ 68 w 138"/>
                <a:gd name="T53" fmla="*/ 384 h 431"/>
                <a:gd name="T54" fmla="*/ 80 w 138"/>
                <a:gd name="T55" fmla="*/ 371 h 431"/>
                <a:gd name="T56" fmla="*/ 90 w 138"/>
                <a:gd name="T57" fmla="*/ 359 h 431"/>
                <a:gd name="T58" fmla="*/ 100 w 138"/>
                <a:gd name="T59" fmla="*/ 345 h 431"/>
                <a:gd name="T60" fmla="*/ 109 w 138"/>
                <a:gd name="T61" fmla="*/ 330 h 431"/>
                <a:gd name="T62" fmla="*/ 116 w 138"/>
                <a:gd name="T63" fmla="*/ 316 h 431"/>
                <a:gd name="T64" fmla="*/ 123 w 138"/>
                <a:gd name="T65" fmla="*/ 300 h 431"/>
                <a:gd name="T66" fmla="*/ 128 w 138"/>
                <a:gd name="T67" fmla="*/ 283 h 431"/>
                <a:gd name="T68" fmla="*/ 133 w 138"/>
                <a:gd name="T69" fmla="*/ 268 h 431"/>
                <a:gd name="T70" fmla="*/ 136 w 138"/>
                <a:gd name="T71" fmla="*/ 250 h 431"/>
                <a:gd name="T72" fmla="*/ 138 w 138"/>
                <a:gd name="T73" fmla="*/ 233 h 431"/>
                <a:gd name="T74" fmla="*/ 138 w 138"/>
                <a:gd name="T75" fmla="*/ 215 h 431"/>
                <a:gd name="T76" fmla="*/ 138 w 138"/>
                <a:gd name="T77" fmla="*/ 215 h 431"/>
                <a:gd name="T78" fmla="*/ 138 w 138"/>
                <a:gd name="T79" fmla="*/ 198 h 431"/>
                <a:gd name="T80" fmla="*/ 136 w 138"/>
                <a:gd name="T81" fmla="*/ 180 h 431"/>
                <a:gd name="T82" fmla="*/ 133 w 138"/>
                <a:gd name="T83" fmla="*/ 163 h 431"/>
                <a:gd name="T84" fmla="*/ 128 w 138"/>
                <a:gd name="T85" fmla="*/ 146 h 431"/>
                <a:gd name="T86" fmla="*/ 123 w 138"/>
                <a:gd name="T87" fmla="*/ 131 h 431"/>
                <a:gd name="T88" fmla="*/ 116 w 138"/>
                <a:gd name="T89" fmla="*/ 115 h 431"/>
                <a:gd name="T90" fmla="*/ 109 w 138"/>
                <a:gd name="T91" fmla="*/ 100 h 431"/>
                <a:gd name="T92" fmla="*/ 100 w 138"/>
                <a:gd name="T93" fmla="*/ 86 h 431"/>
                <a:gd name="T94" fmla="*/ 90 w 138"/>
                <a:gd name="T95" fmla="*/ 72 h 431"/>
                <a:gd name="T96" fmla="*/ 80 w 138"/>
                <a:gd name="T97" fmla="*/ 60 h 431"/>
                <a:gd name="T98" fmla="*/ 68 w 138"/>
                <a:gd name="T99" fmla="*/ 47 h 431"/>
                <a:gd name="T100" fmla="*/ 57 w 138"/>
                <a:gd name="T101" fmla="*/ 36 h 431"/>
                <a:gd name="T102" fmla="*/ 43 w 138"/>
                <a:gd name="T103" fmla="*/ 25 h 431"/>
                <a:gd name="T104" fmla="*/ 30 w 138"/>
                <a:gd name="T105" fmla="*/ 16 h 431"/>
                <a:gd name="T106" fmla="*/ 15 w 138"/>
                <a:gd name="T107" fmla="*/ 7 h 431"/>
                <a:gd name="T108" fmla="*/ 0 w 138"/>
                <a:gd name="T109" fmla="*/ 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38" h="431">
                  <a:moveTo>
                    <a:pt x="0" y="0"/>
                  </a:moveTo>
                  <a:lnTo>
                    <a:pt x="0" y="85"/>
                  </a:lnTo>
                  <a:lnTo>
                    <a:pt x="0" y="85"/>
                  </a:lnTo>
                  <a:lnTo>
                    <a:pt x="15" y="96"/>
                  </a:lnTo>
                  <a:lnTo>
                    <a:pt x="27" y="110"/>
                  </a:lnTo>
                  <a:lnTo>
                    <a:pt x="38" y="124"/>
                  </a:lnTo>
                  <a:lnTo>
                    <a:pt x="47" y="141"/>
                  </a:lnTo>
                  <a:lnTo>
                    <a:pt x="56" y="158"/>
                  </a:lnTo>
                  <a:lnTo>
                    <a:pt x="61" y="177"/>
                  </a:lnTo>
                  <a:lnTo>
                    <a:pt x="64" y="195"/>
                  </a:lnTo>
                  <a:lnTo>
                    <a:pt x="65" y="215"/>
                  </a:lnTo>
                  <a:lnTo>
                    <a:pt x="65" y="215"/>
                  </a:lnTo>
                  <a:lnTo>
                    <a:pt x="64" y="235"/>
                  </a:lnTo>
                  <a:lnTo>
                    <a:pt x="61" y="254"/>
                  </a:lnTo>
                  <a:lnTo>
                    <a:pt x="56" y="272"/>
                  </a:lnTo>
                  <a:lnTo>
                    <a:pt x="47" y="290"/>
                  </a:lnTo>
                  <a:lnTo>
                    <a:pt x="38" y="305"/>
                  </a:lnTo>
                  <a:lnTo>
                    <a:pt x="27" y="321"/>
                  </a:lnTo>
                  <a:lnTo>
                    <a:pt x="15" y="333"/>
                  </a:lnTo>
                  <a:lnTo>
                    <a:pt x="0" y="346"/>
                  </a:lnTo>
                  <a:lnTo>
                    <a:pt x="0" y="431"/>
                  </a:lnTo>
                  <a:lnTo>
                    <a:pt x="0" y="431"/>
                  </a:lnTo>
                  <a:lnTo>
                    <a:pt x="15" y="423"/>
                  </a:lnTo>
                  <a:lnTo>
                    <a:pt x="30" y="414"/>
                  </a:lnTo>
                  <a:lnTo>
                    <a:pt x="43" y="405"/>
                  </a:lnTo>
                  <a:lnTo>
                    <a:pt x="57" y="394"/>
                  </a:lnTo>
                  <a:lnTo>
                    <a:pt x="68" y="384"/>
                  </a:lnTo>
                  <a:lnTo>
                    <a:pt x="80" y="371"/>
                  </a:lnTo>
                  <a:lnTo>
                    <a:pt x="90" y="359"/>
                  </a:lnTo>
                  <a:lnTo>
                    <a:pt x="100" y="345"/>
                  </a:lnTo>
                  <a:lnTo>
                    <a:pt x="109" y="330"/>
                  </a:lnTo>
                  <a:lnTo>
                    <a:pt x="116" y="316"/>
                  </a:lnTo>
                  <a:lnTo>
                    <a:pt x="123" y="300"/>
                  </a:lnTo>
                  <a:lnTo>
                    <a:pt x="128" y="283"/>
                  </a:lnTo>
                  <a:lnTo>
                    <a:pt x="133" y="268"/>
                  </a:lnTo>
                  <a:lnTo>
                    <a:pt x="136" y="250"/>
                  </a:lnTo>
                  <a:lnTo>
                    <a:pt x="138" y="233"/>
                  </a:lnTo>
                  <a:lnTo>
                    <a:pt x="138" y="215"/>
                  </a:lnTo>
                  <a:lnTo>
                    <a:pt x="138" y="215"/>
                  </a:lnTo>
                  <a:lnTo>
                    <a:pt x="138" y="198"/>
                  </a:lnTo>
                  <a:lnTo>
                    <a:pt x="136" y="180"/>
                  </a:lnTo>
                  <a:lnTo>
                    <a:pt x="133" y="163"/>
                  </a:lnTo>
                  <a:lnTo>
                    <a:pt x="128" y="146"/>
                  </a:lnTo>
                  <a:lnTo>
                    <a:pt x="123" y="131"/>
                  </a:lnTo>
                  <a:lnTo>
                    <a:pt x="116" y="115"/>
                  </a:lnTo>
                  <a:lnTo>
                    <a:pt x="109" y="100"/>
                  </a:lnTo>
                  <a:lnTo>
                    <a:pt x="100" y="86"/>
                  </a:lnTo>
                  <a:lnTo>
                    <a:pt x="90" y="72"/>
                  </a:lnTo>
                  <a:lnTo>
                    <a:pt x="80" y="60"/>
                  </a:lnTo>
                  <a:lnTo>
                    <a:pt x="68" y="47"/>
                  </a:lnTo>
                  <a:lnTo>
                    <a:pt x="57" y="36"/>
                  </a:lnTo>
                  <a:lnTo>
                    <a:pt x="43" y="25"/>
                  </a:lnTo>
                  <a:lnTo>
                    <a:pt x="30" y="16"/>
                  </a:lnTo>
                  <a:lnTo>
                    <a:pt x="15" y="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  <a:alpha val="3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176" name="Freeform 38"/>
            <p:cNvSpPr>
              <a:spLocks/>
            </p:cNvSpPr>
            <p:nvPr userDrawn="1"/>
          </p:nvSpPr>
          <p:spPr bwMode="auto">
            <a:xfrm>
              <a:off x="3195087" y="168988"/>
              <a:ext cx="450650" cy="656901"/>
            </a:xfrm>
            <a:custGeom>
              <a:avLst/>
              <a:gdLst>
                <a:gd name="T0" fmla="*/ 326 w 378"/>
                <a:gd name="T1" fmla="*/ 0 h 551"/>
                <a:gd name="T2" fmla="*/ 286 w 378"/>
                <a:gd name="T3" fmla="*/ 3 h 551"/>
                <a:gd name="T4" fmla="*/ 93 w 378"/>
                <a:gd name="T5" fmla="*/ 198 h 551"/>
                <a:gd name="T6" fmla="*/ 89 w 378"/>
                <a:gd name="T7" fmla="*/ 237 h 551"/>
                <a:gd name="T8" fmla="*/ 90 w 378"/>
                <a:gd name="T9" fmla="*/ 253 h 551"/>
                <a:gd name="T10" fmla="*/ 94 w 378"/>
                <a:gd name="T11" fmla="*/ 283 h 551"/>
                <a:gd name="T12" fmla="*/ 101 w 378"/>
                <a:gd name="T13" fmla="*/ 313 h 551"/>
                <a:gd name="T14" fmla="*/ 113 w 378"/>
                <a:gd name="T15" fmla="*/ 340 h 551"/>
                <a:gd name="T16" fmla="*/ 15 w 378"/>
                <a:gd name="T17" fmla="*/ 458 h 551"/>
                <a:gd name="T18" fmla="*/ 9 w 378"/>
                <a:gd name="T19" fmla="*/ 466 h 551"/>
                <a:gd name="T20" fmla="*/ 1 w 378"/>
                <a:gd name="T21" fmla="*/ 486 h 551"/>
                <a:gd name="T22" fmla="*/ 1 w 378"/>
                <a:gd name="T23" fmla="*/ 507 h 551"/>
                <a:gd name="T24" fmla="*/ 9 w 378"/>
                <a:gd name="T25" fmla="*/ 526 h 551"/>
                <a:gd name="T26" fmla="*/ 15 w 378"/>
                <a:gd name="T27" fmla="*/ 535 h 551"/>
                <a:gd name="T28" fmla="*/ 34 w 378"/>
                <a:gd name="T29" fmla="*/ 547 h 551"/>
                <a:gd name="T30" fmla="*/ 54 w 378"/>
                <a:gd name="T31" fmla="*/ 551 h 551"/>
                <a:gd name="T32" fmla="*/ 65 w 378"/>
                <a:gd name="T33" fmla="*/ 550 h 551"/>
                <a:gd name="T34" fmla="*/ 84 w 378"/>
                <a:gd name="T35" fmla="*/ 542 h 551"/>
                <a:gd name="T36" fmla="*/ 194 w 378"/>
                <a:gd name="T37" fmla="*/ 434 h 551"/>
                <a:gd name="T38" fmla="*/ 209 w 378"/>
                <a:gd name="T39" fmla="*/ 443 h 551"/>
                <a:gd name="T40" fmla="*/ 239 w 378"/>
                <a:gd name="T41" fmla="*/ 458 h 551"/>
                <a:gd name="T42" fmla="*/ 273 w 378"/>
                <a:gd name="T43" fmla="*/ 468 h 551"/>
                <a:gd name="T44" fmla="*/ 308 w 378"/>
                <a:gd name="T45" fmla="*/ 474 h 551"/>
                <a:gd name="T46" fmla="*/ 326 w 378"/>
                <a:gd name="T47" fmla="*/ 475 h 551"/>
                <a:gd name="T48" fmla="*/ 353 w 378"/>
                <a:gd name="T49" fmla="*/ 473 h 551"/>
                <a:gd name="T50" fmla="*/ 378 w 378"/>
                <a:gd name="T51" fmla="*/ 468 h 551"/>
                <a:gd name="T52" fmla="*/ 378 w 378"/>
                <a:gd name="T53" fmla="*/ 393 h 551"/>
                <a:gd name="T54" fmla="*/ 353 w 378"/>
                <a:gd name="T55" fmla="*/ 399 h 551"/>
                <a:gd name="T56" fmla="*/ 326 w 378"/>
                <a:gd name="T57" fmla="*/ 401 h 551"/>
                <a:gd name="T58" fmla="*/ 309 w 378"/>
                <a:gd name="T59" fmla="*/ 400 h 551"/>
                <a:gd name="T60" fmla="*/ 278 w 378"/>
                <a:gd name="T61" fmla="*/ 394 h 551"/>
                <a:gd name="T62" fmla="*/ 249 w 378"/>
                <a:gd name="T63" fmla="*/ 382 h 551"/>
                <a:gd name="T64" fmla="*/ 221 w 378"/>
                <a:gd name="T65" fmla="*/ 364 h 551"/>
                <a:gd name="T66" fmla="*/ 199 w 378"/>
                <a:gd name="T67" fmla="*/ 342 h 551"/>
                <a:gd name="T68" fmla="*/ 182 w 378"/>
                <a:gd name="T69" fmla="*/ 316 h 551"/>
                <a:gd name="T70" fmla="*/ 169 w 378"/>
                <a:gd name="T71" fmla="*/ 285 h 551"/>
                <a:gd name="T72" fmla="*/ 163 w 378"/>
                <a:gd name="T73" fmla="*/ 254 h 551"/>
                <a:gd name="T74" fmla="*/ 162 w 378"/>
                <a:gd name="T75" fmla="*/ 237 h 551"/>
                <a:gd name="T76" fmla="*/ 165 w 378"/>
                <a:gd name="T77" fmla="*/ 204 h 551"/>
                <a:gd name="T78" fmla="*/ 175 w 378"/>
                <a:gd name="T79" fmla="*/ 174 h 551"/>
                <a:gd name="T80" fmla="*/ 190 w 378"/>
                <a:gd name="T81" fmla="*/ 145 h 551"/>
                <a:gd name="T82" fmla="*/ 210 w 378"/>
                <a:gd name="T83" fmla="*/ 121 h 551"/>
                <a:gd name="T84" fmla="*/ 235 w 378"/>
                <a:gd name="T85" fmla="*/ 101 h 551"/>
                <a:gd name="T86" fmla="*/ 262 w 378"/>
                <a:gd name="T87" fmla="*/ 86 h 551"/>
                <a:gd name="T88" fmla="*/ 294 w 378"/>
                <a:gd name="T89" fmla="*/ 76 h 551"/>
                <a:gd name="T90" fmla="*/ 326 w 378"/>
                <a:gd name="T91" fmla="*/ 73 h 551"/>
                <a:gd name="T92" fmla="*/ 340 w 378"/>
                <a:gd name="T93" fmla="*/ 73 h 551"/>
                <a:gd name="T94" fmla="*/ 366 w 378"/>
                <a:gd name="T95" fmla="*/ 77 h 551"/>
                <a:gd name="T96" fmla="*/ 378 w 378"/>
                <a:gd name="T97" fmla="*/ 5 h 551"/>
                <a:gd name="T98" fmla="*/ 366 w 378"/>
                <a:gd name="T99" fmla="*/ 3 h 551"/>
                <a:gd name="T100" fmla="*/ 340 w 378"/>
                <a:gd name="T101" fmla="*/ 0 h 5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78" h="551">
                  <a:moveTo>
                    <a:pt x="326" y="0"/>
                  </a:moveTo>
                  <a:lnTo>
                    <a:pt x="326" y="0"/>
                  </a:lnTo>
                  <a:lnTo>
                    <a:pt x="306" y="1"/>
                  </a:lnTo>
                  <a:lnTo>
                    <a:pt x="286" y="3"/>
                  </a:lnTo>
                  <a:lnTo>
                    <a:pt x="93" y="198"/>
                  </a:lnTo>
                  <a:lnTo>
                    <a:pt x="93" y="198"/>
                  </a:lnTo>
                  <a:lnTo>
                    <a:pt x="90" y="216"/>
                  </a:lnTo>
                  <a:lnTo>
                    <a:pt x="89" y="237"/>
                  </a:lnTo>
                  <a:lnTo>
                    <a:pt x="89" y="237"/>
                  </a:lnTo>
                  <a:lnTo>
                    <a:pt x="90" y="253"/>
                  </a:lnTo>
                  <a:lnTo>
                    <a:pt x="91" y="269"/>
                  </a:lnTo>
                  <a:lnTo>
                    <a:pt x="94" y="283"/>
                  </a:lnTo>
                  <a:lnTo>
                    <a:pt x="97" y="298"/>
                  </a:lnTo>
                  <a:lnTo>
                    <a:pt x="101" y="313"/>
                  </a:lnTo>
                  <a:lnTo>
                    <a:pt x="106" y="326"/>
                  </a:lnTo>
                  <a:lnTo>
                    <a:pt x="113" y="340"/>
                  </a:lnTo>
                  <a:lnTo>
                    <a:pt x="120" y="353"/>
                  </a:lnTo>
                  <a:lnTo>
                    <a:pt x="15" y="458"/>
                  </a:lnTo>
                  <a:lnTo>
                    <a:pt x="15" y="458"/>
                  </a:lnTo>
                  <a:lnTo>
                    <a:pt x="9" y="466"/>
                  </a:lnTo>
                  <a:lnTo>
                    <a:pt x="4" y="476"/>
                  </a:lnTo>
                  <a:lnTo>
                    <a:pt x="1" y="486"/>
                  </a:lnTo>
                  <a:lnTo>
                    <a:pt x="0" y="497"/>
                  </a:lnTo>
                  <a:lnTo>
                    <a:pt x="1" y="507"/>
                  </a:lnTo>
                  <a:lnTo>
                    <a:pt x="4" y="516"/>
                  </a:lnTo>
                  <a:lnTo>
                    <a:pt x="9" y="526"/>
                  </a:lnTo>
                  <a:lnTo>
                    <a:pt x="15" y="535"/>
                  </a:lnTo>
                  <a:lnTo>
                    <a:pt x="15" y="535"/>
                  </a:lnTo>
                  <a:lnTo>
                    <a:pt x="24" y="542"/>
                  </a:lnTo>
                  <a:lnTo>
                    <a:pt x="34" y="547"/>
                  </a:lnTo>
                  <a:lnTo>
                    <a:pt x="44" y="550"/>
                  </a:lnTo>
                  <a:lnTo>
                    <a:pt x="54" y="551"/>
                  </a:lnTo>
                  <a:lnTo>
                    <a:pt x="54" y="551"/>
                  </a:lnTo>
                  <a:lnTo>
                    <a:pt x="65" y="550"/>
                  </a:lnTo>
                  <a:lnTo>
                    <a:pt x="75" y="547"/>
                  </a:lnTo>
                  <a:lnTo>
                    <a:pt x="84" y="542"/>
                  </a:lnTo>
                  <a:lnTo>
                    <a:pt x="93" y="535"/>
                  </a:lnTo>
                  <a:lnTo>
                    <a:pt x="194" y="434"/>
                  </a:lnTo>
                  <a:lnTo>
                    <a:pt x="194" y="434"/>
                  </a:lnTo>
                  <a:lnTo>
                    <a:pt x="209" y="443"/>
                  </a:lnTo>
                  <a:lnTo>
                    <a:pt x="224" y="451"/>
                  </a:lnTo>
                  <a:lnTo>
                    <a:pt x="239" y="458"/>
                  </a:lnTo>
                  <a:lnTo>
                    <a:pt x="256" y="463"/>
                  </a:lnTo>
                  <a:lnTo>
                    <a:pt x="273" y="468"/>
                  </a:lnTo>
                  <a:lnTo>
                    <a:pt x="290" y="472"/>
                  </a:lnTo>
                  <a:lnTo>
                    <a:pt x="308" y="474"/>
                  </a:lnTo>
                  <a:lnTo>
                    <a:pt x="326" y="475"/>
                  </a:lnTo>
                  <a:lnTo>
                    <a:pt x="326" y="475"/>
                  </a:lnTo>
                  <a:lnTo>
                    <a:pt x="340" y="474"/>
                  </a:lnTo>
                  <a:lnTo>
                    <a:pt x="353" y="473"/>
                  </a:lnTo>
                  <a:lnTo>
                    <a:pt x="366" y="470"/>
                  </a:lnTo>
                  <a:lnTo>
                    <a:pt x="378" y="468"/>
                  </a:lnTo>
                  <a:lnTo>
                    <a:pt x="378" y="393"/>
                  </a:lnTo>
                  <a:lnTo>
                    <a:pt x="378" y="393"/>
                  </a:lnTo>
                  <a:lnTo>
                    <a:pt x="366" y="396"/>
                  </a:lnTo>
                  <a:lnTo>
                    <a:pt x="353" y="399"/>
                  </a:lnTo>
                  <a:lnTo>
                    <a:pt x="340" y="400"/>
                  </a:lnTo>
                  <a:lnTo>
                    <a:pt x="326" y="401"/>
                  </a:lnTo>
                  <a:lnTo>
                    <a:pt x="326" y="401"/>
                  </a:lnTo>
                  <a:lnTo>
                    <a:pt x="309" y="400"/>
                  </a:lnTo>
                  <a:lnTo>
                    <a:pt x="294" y="398"/>
                  </a:lnTo>
                  <a:lnTo>
                    <a:pt x="278" y="394"/>
                  </a:lnTo>
                  <a:lnTo>
                    <a:pt x="262" y="388"/>
                  </a:lnTo>
                  <a:lnTo>
                    <a:pt x="249" y="382"/>
                  </a:lnTo>
                  <a:lnTo>
                    <a:pt x="235" y="373"/>
                  </a:lnTo>
                  <a:lnTo>
                    <a:pt x="221" y="364"/>
                  </a:lnTo>
                  <a:lnTo>
                    <a:pt x="210" y="353"/>
                  </a:lnTo>
                  <a:lnTo>
                    <a:pt x="199" y="342"/>
                  </a:lnTo>
                  <a:lnTo>
                    <a:pt x="190" y="329"/>
                  </a:lnTo>
                  <a:lnTo>
                    <a:pt x="182" y="316"/>
                  </a:lnTo>
                  <a:lnTo>
                    <a:pt x="175" y="301"/>
                  </a:lnTo>
                  <a:lnTo>
                    <a:pt x="169" y="285"/>
                  </a:lnTo>
                  <a:lnTo>
                    <a:pt x="165" y="270"/>
                  </a:lnTo>
                  <a:lnTo>
                    <a:pt x="163" y="254"/>
                  </a:lnTo>
                  <a:lnTo>
                    <a:pt x="162" y="237"/>
                  </a:lnTo>
                  <a:lnTo>
                    <a:pt x="162" y="237"/>
                  </a:lnTo>
                  <a:lnTo>
                    <a:pt x="163" y="221"/>
                  </a:lnTo>
                  <a:lnTo>
                    <a:pt x="165" y="204"/>
                  </a:lnTo>
                  <a:lnTo>
                    <a:pt x="169" y="188"/>
                  </a:lnTo>
                  <a:lnTo>
                    <a:pt x="175" y="174"/>
                  </a:lnTo>
                  <a:lnTo>
                    <a:pt x="182" y="159"/>
                  </a:lnTo>
                  <a:lnTo>
                    <a:pt x="190" y="145"/>
                  </a:lnTo>
                  <a:lnTo>
                    <a:pt x="199" y="133"/>
                  </a:lnTo>
                  <a:lnTo>
                    <a:pt x="210" y="121"/>
                  </a:lnTo>
                  <a:lnTo>
                    <a:pt x="221" y="111"/>
                  </a:lnTo>
                  <a:lnTo>
                    <a:pt x="235" y="101"/>
                  </a:lnTo>
                  <a:lnTo>
                    <a:pt x="249" y="93"/>
                  </a:lnTo>
                  <a:lnTo>
                    <a:pt x="262" y="86"/>
                  </a:lnTo>
                  <a:lnTo>
                    <a:pt x="278" y="81"/>
                  </a:lnTo>
                  <a:lnTo>
                    <a:pt x="294" y="76"/>
                  </a:lnTo>
                  <a:lnTo>
                    <a:pt x="309" y="74"/>
                  </a:lnTo>
                  <a:lnTo>
                    <a:pt x="326" y="73"/>
                  </a:lnTo>
                  <a:lnTo>
                    <a:pt x="326" y="73"/>
                  </a:lnTo>
                  <a:lnTo>
                    <a:pt x="340" y="73"/>
                  </a:lnTo>
                  <a:lnTo>
                    <a:pt x="353" y="75"/>
                  </a:lnTo>
                  <a:lnTo>
                    <a:pt x="366" y="77"/>
                  </a:lnTo>
                  <a:lnTo>
                    <a:pt x="378" y="82"/>
                  </a:lnTo>
                  <a:lnTo>
                    <a:pt x="378" y="5"/>
                  </a:lnTo>
                  <a:lnTo>
                    <a:pt x="378" y="5"/>
                  </a:lnTo>
                  <a:lnTo>
                    <a:pt x="366" y="3"/>
                  </a:lnTo>
                  <a:lnTo>
                    <a:pt x="353" y="1"/>
                  </a:lnTo>
                  <a:lnTo>
                    <a:pt x="340" y="0"/>
                  </a:lnTo>
                  <a:lnTo>
                    <a:pt x="326" y="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  <a:alpha val="3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177" name="Freeform 42"/>
            <p:cNvSpPr>
              <a:spLocks/>
            </p:cNvSpPr>
            <p:nvPr userDrawn="1"/>
          </p:nvSpPr>
          <p:spPr bwMode="auto">
            <a:xfrm>
              <a:off x="2435657" y="1327973"/>
              <a:ext cx="194328" cy="664054"/>
            </a:xfrm>
            <a:custGeom>
              <a:avLst/>
              <a:gdLst>
                <a:gd name="T0" fmla="*/ 74 w 163"/>
                <a:gd name="T1" fmla="*/ 186 h 557"/>
                <a:gd name="T2" fmla="*/ 76 w 163"/>
                <a:gd name="T3" fmla="*/ 166 h 557"/>
                <a:gd name="T4" fmla="*/ 82 w 163"/>
                <a:gd name="T5" fmla="*/ 147 h 557"/>
                <a:gd name="T6" fmla="*/ 89 w 163"/>
                <a:gd name="T7" fmla="*/ 129 h 557"/>
                <a:gd name="T8" fmla="*/ 100 w 163"/>
                <a:gd name="T9" fmla="*/ 115 h 557"/>
                <a:gd name="T10" fmla="*/ 113 w 163"/>
                <a:gd name="T11" fmla="*/ 101 h 557"/>
                <a:gd name="T12" fmla="*/ 128 w 163"/>
                <a:gd name="T13" fmla="*/ 90 h 557"/>
                <a:gd name="T14" fmla="*/ 145 w 163"/>
                <a:gd name="T15" fmla="*/ 81 h 557"/>
                <a:gd name="T16" fmla="*/ 163 w 163"/>
                <a:gd name="T17" fmla="*/ 76 h 557"/>
                <a:gd name="T18" fmla="*/ 163 w 163"/>
                <a:gd name="T19" fmla="*/ 0 h 557"/>
                <a:gd name="T20" fmla="*/ 130 w 163"/>
                <a:gd name="T21" fmla="*/ 7 h 557"/>
                <a:gd name="T22" fmla="*/ 99 w 163"/>
                <a:gd name="T23" fmla="*/ 21 h 557"/>
                <a:gd name="T24" fmla="*/ 71 w 163"/>
                <a:gd name="T25" fmla="*/ 38 h 557"/>
                <a:gd name="T26" fmla="*/ 47 w 163"/>
                <a:gd name="T27" fmla="*/ 61 h 557"/>
                <a:gd name="T28" fmla="*/ 27 w 163"/>
                <a:gd name="T29" fmla="*/ 88 h 557"/>
                <a:gd name="T30" fmla="*/ 13 w 163"/>
                <a:gd name="T31" fmla="*/ 118 h 557"/>
                <a:gd name="T32" fmla="*/ 3 w 163"/>
                <a:gd name="T33" fmla="*/ 150 h 557"/>
                <a:gd name="T34" fmla="*/ 0 w 163"/>
                <a:gd name="T35" fmla="*/ 186 h 557"/>
                <a:gd name="T36" fmla="*/ 1 w 163"/>
                <a:gd name="T37" fmla="*/ 202 h 557"/>
                <a:gd name="T38" fmla="*/ 10 w 163"/>
                <a:gd name="T39" fmla="*/ 242 h 557"/>
                <a:gd name="T40" fmla="*/ 27 w 163"/>
                <a:gd name="T41" fmla="*/ 289 h 557"/>
                <a:gd name="T42" fmla="*/ 63 w 163"/>
                <a:gd name="T43" fmla="*/ 369 h 557"/>
                <a:gd name="T44" fmla="*/ 116 w 163"/>
                <a:gd name="T45" fmla="*/ 473 h 557"/>
                <a:gd name="T46" fmla="*/ 163 w 163"/>
                <a:gd name="T47" fmla="*/ 557 h 557"/>
                <a:gd name="T48" fmla="*/ 163 w 163"/>
                <a:gd name="T49" fmla="*/ 295 h 557"/>
                <a:gd name="T50" fmla="*/ 145 w 163"/>
                <a:gd name="T51" fmla="*/ 289 h 557"/>
                <a:gd name="T52" fmla="*/ 128 w 163"/>
                <a:gd name="T53" fmla="*/ 281 h 557"/>
                <a:gd name="T54" fmla="*/ 113 w 163"/>
                <a:gd name="T55" fmla="*/ 270 h 557"/>
                <a:gd name="T56" fmla="*/ 100 w 163"/>
                <a:gd name="T57" fmla="*/ 257 h 557"/>
                <a:gd name="T58" fmla="*/ 89 w 163"/>
                <a:gd name="T59" fmla="*/ 241 h 557"/>
                <a:gd name="T60" fmla="*/ 82 w 163"/>
                <a:gd name="T61" fmla="*/ 224 h 557"/>
                <a:gd name="T62" fmla="*/ 76 w 163"/>
                <a:gd name="T63" fmla="*/ 205 h 557"/>
                <a:gd name="T64" fmla="*/ 74 w 163"/>
                <a:gd name="T65" fmla="*/ 186 h 5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63" h="557">
                  <a:moveTo>
                    <a:pt x="74" y="186"/>
                  </a:moveTo>
                  <a:lnTo>
                    <a:pt x="74" y="186"/>
                  </a:lnTo>
                  <a:lnTo>
                    <a:pt x="75" y="175"/>
                  </a:lnTo>
                  <a:lnTo>
                    <a:pt x="76" y="166"/>
                  </a:lnTo>
                  <a:lnTo>
                    <a:pt x="78" y="157"/>
                  </a:lnTo>
                  <a:lnTo>
                    <a:pt x="82" y="147"/>
                  </a:lnTo>
                  <a:lnTo>
                    <a:pt x="85" y="138"/>
                  </a:lnTo>
                  <a:lnTo>
                    <a:pt x="89" y="129"/>
                  </a:lnTo>
                  <a:lnTo>
                    <a:pt x="94" y="122"/>
                  </a:lnTo>
                  <a:lnTo>
                    <a:pt x="100" y="115"/>
                  </a:lnTo>
                  <a:lnTo>
                    <a:pt x="107" y="108"/>
                  </a:lnTo>
                  <a:lnTo>
                    <a:pt x="113" y="101"/>
                  </a:lnTo>
                  <a:lnTo>
                    <a:pt x="120" y="95"/>
                  </a:lnTo>
                  <a:lnTo>
                    <a:pt x="128" y="90"/>
                  </a:lnTo>
                  <a:lnTo>
                    <a:pt x="136" y="86"/>
                  </a:lnTo>
                  <a:lnTo>
                    <a:pt x="145" y="81"/>
                  </a:lnTo>
                  <a:lnTo>
                    <a:pt x="154" y="78"/>
                  </a:lnTo>
                  <a:lnTo>
                    <a:pt x="163" y="76"/>
                  </a:lnTo>
                  <a:lnTo>
                    <a:pt x="163" y="0"/>
                  </a:lnTo>
                  <a:lnTo>
                    <a:pt x="163" y="0"/>
                  </a:lnTo>
                  <a:lnTo>
                    <a:pt x="146" y="3"/>
                  </a:lnTo>
                  <a:lnTo>
                    <a:pt x="130" y="7"/>
                  </a:lnTo>
                  <a:lnTo>
                    <a:pt x="114" y="13"/>
                  </a:lnTo>
                  <a:lnTo>
                    <a:pt x="99" y="21"/>
                  </a:lnTo>
                  <a:lnTo>
                    <a:pt x="85" y="29"/>
                  </a:lnTo>
                  <a:lnTo>
                    <a:pt x="71" y="38"/>
                  </a:lnTo>
                  <a:lnTo>
                    <a:pt x="59" y="50"/>
                  </a:lnTo>
                  <a:lnTo>
                    <a:pt x="47" y="61"/>
                  </a:lnTo>
                  <a:lnTo>
                    <a:pt x="37" y="74"/>
                  </a:lnTo>
                  <a:lnTo>
                    <a:pt x="27" y="88"/>
                  </a:lnTo>
                  <a:lnTo>
                    <a:pt x="19" y="102"/>
                  </a:lnTo>
                  <a:lnTo>
                    <a:pt x="13" y="118"/>
                  </a:lnTo>
                  <a:lnTo>
                    <a:pt x="7" y="134"/>
                  </a:lnTo>
                  <a:lnTo>
                    <a:pt x="3" y="150"/>
                  </a:lnTo>
                  <a:lnTo>
                    <a:pt x="1" y="168"/>
                  </a:lnTo>
                  <a:lnTo>
                    <a:pt x="0" y="186"/>
                  </a:lnTo>
                  <a:lnTo>
                    <a:pt x="0" y="186"/>
                  </a:lnTo>
                  <a:lnTo>
                    <a:pt x="1" y="202"/>
                  </a:lnTo>
                  <a:lnTo>
                    <a:pt x="5" y="220"/>
                  </a:lnTo>
                  <a:lnTo>
                    <a:pt x="10" y="242"/>
                  </a:lnTo>
                  <a:lnTo>
                    <a:pt x="19" y="265"/>
                  </a:lnTo>
                  <a:lnTo>
                    <a:pt x="27" y="289"/>
                  </a:lnTo>
                  <a:lnTo>
                    <a:pt x="39" y="316"/>
                  </a:lnTo>
                  <a:lnTo>
                    <a:pt x="63" y="369"/>
                  </a:lnTo>
                  <a:lnTo>
                    <a:pt x="90" y="422"/>
                  </a:lnTo>
                  <a:lnTo>
                    <a:pt x="116" y="473"/>
                  </a:lnTo>
                  <a:lnTo>
                    <a:pt x="142" y="519"/>
                  </a:lnTo>
                  <a:lnTo>
                    <a:pt x="163" y="557"/>
                  </a:lnTo>
                  <a:lnTo>
                    <a:pt x="163" y="295"/>
                  </a:lnTo>
                  <a:lnTo>
                    <a:pt x="163" y="295"/>
                  </a:lnTo>
                  <a:lnTo>
                    <a:pt x="154" y="293"/>
                  </a:lnTo>
                  <a:lnTo>
                    <a:pt x="145" y="289"/>
                  </a:lnTo>
                  <a:lnTo>
                    <a:pt x="136" y="285"/>
                  </a:lnTo>
                  <a:lnTo>
                    <a:pt x="128" y="281"/>
                  </a:lnTo>
                  <a:lnTo>
                    <a:pt x="120" y="276"/>
                  </a:lnTo>
                  <a:lnTo>
                    <a:pt x="113" y="270"/>
                  </a:lnTo>
                  <a:lnTo>
                    <a:pt x="107" y="263"/>
                  </a:lnTo>
                  <a:lnTo>
                    <a:pt x="100" y="257"/>
                  </a:lnTo>
                  <a:lnTo>
                    <a:pt x="94" y="249"/>
                  </a:lnTo>
                  <a:lnTo>
                    <a:pt x="89" y="241"/>
                  </a:lnTo>
                  <a:lnTo>
                    <a:pt x="85" y="233"/>
                  </a:lnTo>
                  <a:lnTo>
                    <a:pt x="82" y="224"/>
                  </a:lnTo>
                  <a:lnTo>
                    <a:pt x="78" y="215"/>
                  </a:lnTo>
                  <a:lnTo>
                    <a:pt x="76" y="205"/>
                  </a:lnTo>
                  <a:lnTo>
                    <a:pt x="75" y="195"/>
                  </a:lnTo>
                  <a:lnTo>
                    <a:pt x="74" y="186"/>
                  </a:lnTo>
                  <a:lnTo>
                    <a:pt x="74" y="186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  <a:alpha val="3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178" name="Freeform 46"/>
            <p:cNvSpPr>
              <a:spLocks/>
            </p:cNvSpPr>
            <p:nvPr userDrawn="1"/>
          </p:nvSpPr>
          <p:spPr bwMode="auto">
            <a:xfrm>
              <a:off x="2430888" y="4684322"/>
              <a:ext cx="199097" cy="323086"/>
            </a:xfrm>
            <a:custGeom>
              <a:avLst/>
              <a:gdLst>
                <a:gd name="T0" fmla="*/ 167 w 167"/>
                <a:gd name="T1" fmla="*/ 0 h 271"/>
                <a:gd name="T2" fmla="*/ 0 w 167"/>
                <a:gd name="T3" fmla="*/ 167 h 271"/>
                <a:gd name="T4" fmla="*/ 103 w 167"/>
                <a:gd name="T5" fmla="*/ 271 h 271"/>
                <a:gd name="T6" fmla="*/ 137 w 167"/>
                <a:gd name="T7" fmla="*/ 259 h 271"/>
                <a:gd name="T8" fmla="*/ 137 w 167"/>
                <a:gd name="T9" fmla="*/ 201 h 271"/>
                <a:gd name="T10" fmla="*/ 167 w 167"/>
                <a:gd name="T11" fmla="*/ 173 h 271"/>
                <a:gd name="T12" fmla="*/ 167 w 167"/>
                <a:gd name="T13" fmla="*/ 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7" h="271">
                  <a:moveTo>
                    <a:pt x="167" y="0"/>
                  </a:moveTo>
                  <a:lnTo>
                    <a:pt x="0" y="167"/>
                  </a:lnTo>
                  <a:lnTo>
                    <a:pt x="103" y="271"/>
                  </a:lnTo>
                  <a:lnTo>
                    <a:pt x="137" y="259"/>
                  </a:lnTo>
                  <a:lnTo>
                    <a:pt x="137" y="201"/>
                  </a:lnTo>
                  <a:lnTo>
                    <a:pt x="167" y="173"/>
                  </a:lnTo>
                  <a:lnTo>
                    <a:pt x="167" y="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  <a:alpha val="3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pic>
          <p:nvPicPr>
            <p:cNvPr id="179" name="그림 120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8100000" flipH="1">
              <a:off x="1858594" y="2891696"/>
              <a:ext cx="297062" cy="823433"/>
            </a:xfrm>
            <a:prstGeom prst="rect">
              <a:avLst/>
            </a:prstGeom>
          </p:spPr>
        </p:pic>
        <p:sp>
          <p:nvSpPr>
            <p:cNvPr id="180" name="Freeform 118"/>
            <p:cNvSpPr>
              <a:spLocks/>
            </p:cNvSpPr>
            <p:nvPr userDrawn="1"/>
          </p:nvSpPr>
          <p:spPr bwMode="auto">
            <a:xfrm>
              <a:off x="1659537" y="3107047"/>
              <a:ext cx="960910" cy="962103"/>
            </a:xfrm>
            <a:custGeom>
              <a:avLst/>
              <a:gdLst>
                <a:gd name="T0" fmla="*/ 0 w 806"/>
                <a:gd name="T1" fmla="*/ 0 h 807"/>
                <a:gd name="T2" fmla="*/ 806 w 806"/>
                <a:gd name="T3" fmla="*/ 807 h 807"/>
                <a:gd name="T4" fmla="*/ 0 w 806"/>
                <a:gd name="T5" fmla="*/ 807 h 807"/>
                <a:gd name="T6" fmla="*/ 0 w 806"/>
                <a:gd name="T7" fmla="*/ 0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0"/>
                  </a:moveTo>
                  <a:lnTo>
                    <a:pt x="806" y="807"/>
                  </a:lnTo>
                  <a:lnTo>
                    <a:pt x="0" y="8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A8D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grpSp>
          <p:nvGrpSpPr>
            <p:cNvPr id="181" name="그룹 122"/>
            <p:cNvGrpSpPr/>
            <p:nvPr userDrawn="1"/>
          </p:nvGrpSpPr>
          <p:grpSpPr>
            <a:xfrm>
              <a:off x="1659537" y="3390790"/>
              <a:ext cx="305202" cy="678359"/>
              <a:chOff x="2209800" y="4519614"/>
              <a:chExt cx="406400" cy="903287"/>
            </a:xfrm>
            <a:solidFill>
              <a:schemeClr val="accent1">
                <a:lumMod val="50000"/>
              </a:schemeClr>
            </a:solidFill>
          </p:grpSpPr>
          <p:sp>
            <p:nvSpPr>
              <p:cNvPr id="190" name="Freeform 9"/>
              <p:cNvSpPr>
                <a:spLocks/>
              </p:cNvSpPr>
              <p:nvPr userDrawn="1"/>
            </p:nvSpPr>
            <p:spPr bwMode="auto">
              <a:xfrm>
                <a:off x="2209800" y="4519614"/>
                <a:ext cx="171450" cy="385763"/>
              </a:xfrm>
              <a:custGeom>
                <a:avLst/>
                <a:gdLst>
                  <a:gd name="T0" fmla="*/ 0 w 108"/>
                  <a:gd name="T1" fmla="*/ 0 h 243"/>
                  <a:gd name="T2" fmla="*/ 0 w 108"/>
                  <a:gd name="T3" fmla="*/ 243 h 243"/>
                  <a:gd name="T4" fmla="*/ 0 w 108"/>
                  <a:gd name="T5" fmla="*/ 243 h 243"/>
                  <a:gd name="T6" fmla="*/ 11 w 108"/>
                  <a:gd name="T7" fmla="*/ 242 h 243"/>
                  <a:gd name="T8" fmla="*/ 22 w 108"/>
                  <a:gd name="T9" fmla="*/ 239 h 243"/>
                  <a:gd name="T10" fmla="*/ 33 w 108"/>
                  <a:gd name="T11" fmla="*/ 234 h 243"/>
                  <a:gd name="T12" fmla="*/ 42 w 108"/>
                  <a:gd name="T13" fmla="*/ 230 h 243"/>
                  <a:gd name="T14" fmla="*/ 51 w 108"/>
                  <a:gd name="T15" fmla="*/ 224 h 243"/>
                  <a:gd name="T16" fmla="*/ 61 w 108"/>
                  <a:gd name="T17" fmla="*/ 218 h 243"/>
                  <a:gd name="T18" fmla="*/ 69 w 108"/>
                  <a:gd name="T19" fmla="*/ 210 h 243"/>
                  <a:gd name="T20" fmla="*/ 77 w 108"/>
                  <a:gd name="T21" fmla="*/ 203 h 243"/>
                  <a:gd name="T22" fmla="*/ 83 w 108"/>
                  <a:gd name="T23" fmla="*/ 195 h 243"/>
                  <a:gd name="T24" fmla="*/ 89 w 108"/>
                  <a:gd name="T25" fmla="*/ 185 h 243"/>
                  <a:gd name="T26" fmla="*/ 94 w 108"/>
                  <a:gd name="T27" fmla="*/ 176 h 243"/>
                  <a:gd name="T28" fmla="*/ 100 w 108"/>
                  <a:gd name="T29" fmla="*/ 165 h 243"/>
                  <a:gd name="T30" fmla="*/ 103 w 108"/>
                  <a:gd name="T31" fmla="*/ 155 h 243"/>
                  <a:gd name="T32" fmla="*/ 106 w 108"/>
                  <a:gd name="T33" fmla="*/ 145 h 243"/>
                  <a:gd name="T34" fmla="*/ 107 w 108"/>
                  <a:gd name="T35" fmla="*/ 133 h 243"/>
                  <a:gd name="T36" fmla="*/ 108 w 108"/>
                  <a:gd name="T37" fmla="*/ 122 h 243"/>
                  <a:gd name="T38" fmla="*/ 108 w 108"/>
                  <a:gd name="T39" fmla="*/ 122 h 243"/>
                  <a:gd name="T40" fmla="*/ 107 w 108"/>
                  <a:gd name="T41" fmla="*/ 110 h 243"/>
                  <a:gd name="T42" fmla="*/ 106 w 108"/>
                  <a:gd name="T43" fmla="*/ 99 h 243"/>
                  <a:gd name="T44" fmla="*/ 103 w 108"/>
                  <a:gd name="T45" fmla="*/ 88 h 243"/>
                  <a:gd name="T46" fmla="*/ 100 w 108"/>
                  <a:gd name="T47" fmla="*/ 77 h 243"/>
                  <a:gd name="T48" fmla="*/ 94 w 108"/>
                  <a:gd name="T49" fmla="*/ 67 h 243"/>
                  <a:gd name="T50" fmla="*/ 89 w 108"/>
                  <a:gd name="T51" fmla="*/ 58 h 243"/>
                  <a:gd name="T52" fmla="*/ 83 w 108"/>
                  <a:gd name="T53" fmla="*/ 48 h 243"/>
                  <a:gd name="T54" fmla="*/ 77 w 108"/>
                  <a:gd name="T55" fmla="*/ 40 h 243"/>
                  <a:gd name="T56" fmla="*/ 69 w 108"/>
                  <a:gd name="T57" fmla="*/ 32 h 243"/>
                  <a:gd name="T58" fmla="*/ 61 w 108"/>
                  <a:gd name="T59" fmla="*/ 25 h 243"/>
                  <a:gd name="T60" fmla="*/ 51 w 108"/>
                  <a:gd name="T61" fmla="*/ 19 h 243"/>
                  <a:gd name="T62" fmla="*/ 42 w 108"/>
                  <a:gd name="T63" fmla="*/ 13 h 243"/>
                  <a:gd name="T64" fmla="*/ 33 w 108"/>
                  <a:gd name="T65" fmla="*/ 9 h 243"/>
                  <a:gd name="T66" fmla="*/ 22 w 108"/>
                  <a:gd name="T67" fmla="*/ 4 h 243"/>
                  <a:gd name="T68" fmla="*/ 11 w 108"/>
                  <a:gd name="T69" fmla="*/ 1 h 243"/>
                  <a:gd name="T70" fmla="*/ 0 w 108"/>
                  <a:gd name="T71" fmla="*/ 0 h 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08" h="243">
                    <a:moveTo>
                      <a:pt x="0" y="0"/>
                    </a:moveTo>
                    <a:lnTo>
                      <a:pt x="0" y="243"/>
                    </a:lnTo>
                    <a:lnTo>
                      <a:pt x="0" y="243"/>
                    </a:lnTo>
                    <a:lnTo>
                      <a:pt x="11" y="242"/>
                    </a:lnTo>
                    <a:lnTo>
                      <a:pt x="22" y="239"/>
                    </a:lnTo>
                    <a:lnTo>
                      <a:pt x="33" y="234"/>
                    </a:lnTo>
                    <a:lnTo>
                      <a:pt x="42" y="230"/>
                    </a:lnTo>
                    <a:lnTo>
                      <a:pt x="51" y="224"/>
                    </a:lnTo>
                    <a:lnTo>
                      <a:pt x="61" y="218"/>
                    </a:lnTo>
                    <a:lnTo>
                      <a:pt x="69" y="210"/>
                    </a:lnTo>
                    <a:lnTo>
                      <a:pt x="77" y="203"/>
                    </a:lnTo>
                    <a:lnTo>
                      <a:pt x="83" y="195"/>
                    </a:lnTo>
                    <a:lnTo>
                      <a:pt x="89" y="185"/>
                    </a:lnTo>
                    <a:lnTo>
                      <a:pt x="94" y="176"/>
                    </a:lnTo>
                    <a:lnTo>
                      <a:pt x="100" y="165"/>
                    </a:lnTo>
                    <a:lnTo>
                      <a:pt x="103" y="155"/>
                    </a:lnTo>
                    <a:lnTo>
                      <a:pt x="106" y="145"/>
                    </a:lnTo>
                    <a:lnTo>
                      <a:pt x="107" y="133"/>
                    </a:lnTo>
                    <a:lnTo>
                      <a:pt x="108" y="122"/>
                    </a:lnTo>
                    <a:lnTo>
                      <a:pt x="108" y="122"/>
                    </a:lnTo>
                    <a:lnTo>
                      <a:pt x="107" y="110"/>
                    </a:lnTo>
                    <a:lnTo>
                      <a:pt x="106" y="99"/>
                    </a:lnTo>
                    <a:lnTo>
                      <a:pt x="103" y="88"/>
                    </a:lnTo>
                    <a:lnTo>
                      <a:pt x="100" y="77"/>
                    </a:lnTo>
                    <a:lnTo>
                      <a:pt x="94" y="67"/>
                    </a:lnTo>
                    <a:lnTo>
                      <a:pt x="89" y="58"/>
                    </a:lnTo>
                    <a:lnTo>
                      <a:pt x="83" y="48"/>
                    </a:lnTo>
                    <a:lnTo>
                      <a:pt x="77" y="40"/>
                    </a:lnTo>
                    <a:lnTo>
                      <a:pt x="69" y="32"/>
                    </a:lnTo>
                    <a:lnTo>
                      <a:pt x="61" y="25"/>
                    </a:lnTo>
                    <a:lnTo>
                      <a:pt x="51" y="19"/>
                    </a:lnTo>
                    <a:lnTo>
                      <a:pt x="42" y="13"/>
                    </a:lnTo>
                    <a:lnTo>
                      <a:pt x="33" y="9"/>
                    </a:lnTo>
                    <a:lnTo>
                      <a:pt x="22" y="4"/>
                    </a:lnTo>
                    <a:lnTo>
                      <a:pt x="11" y="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  <a:alpha val="3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ko-KR" altLang="en-US" sz="2400"/>
              </a:p>
            </p:txBody>
          </p:sp>
          <p:sp>
            <p:nvSpPr>
              <p:cNvPr id="191" name="Freeform 11"/>
              <p:cNvSpPr>
                <a:spLocks/>
              </p:cNvSpPr>
              <p:nvPr userDrawn="1"/>
            </p:nvSpPr>
            <p:spPr bwMode="auto">
              <a:xfrm>
                <a:off x="2209800" y="4935538"/>
                <a:ext cx="406400" cy="487363"/>
              </a:xfrm>
              <a:custGeom>
                <a:avLst/>
                <a:gdLst>
                  <a:gd name="T0" fmla="*/ 35 w 256"/>
                  <a:gd name="T1" fmla="*/ 0 h 307"/>
                  <a:gd name="T2" fmla="*/ 0 w 256"/>
                  <a:gd name="T3" fmla="*/ 0 h 307"/>
                  <a:gd name="T4" fmla="*/ 0 w 256"/>
                  <a:gd name="T5" fmla="*/ 307 h 307"/>
                  <a:gd name="T6" fmla="*/ 126 w 256"/>
                  <a:gd name="T7" fmla="*/ 307 h 307"/>
                  <a:gd name="T8" fmla="*/ 126 w 256"/>
                  <a:gd name="T9" fmla="*/ 215 h 307"/>
                  <a:gd name="T10" fmla="*/ 144 w 256"/>
                  <a:gd name="T11" fmla="*/ 215 h 307"/>
                  <a:gd name="T12" fmla="*/ 144 w 256"/>
                  <a:gd name="T13" fmla="*/ 307 h 307"/>
                  <a:gd name="T14" fmla="*/ 256 w 256"/>
                  <a:gd name="T15" fmla="*/ 307 h 307"/>
                  <a:gd name="T16" fmla="*/ 256 w 256"/>
                  <a:gd name="T17" fmla="*/ 134 h 307"/>
                  <a:gd name="T18" fmla="*/ 256 w 256"/>
                  <a:gd name="T19" fmla="*/ 134 h 307"/>
                  <a:gd name="T20" fmla="*/ 255 w 256"/>
                  <a:gd name="T21" fmla="*/ 128 h 307"/>
                  <a:gd name="T22" fmla="*/ 255 w 256"/>
                  <a:gd name="T23" fmla="*/ 128 h 307"/>
                  <a:gd name="T24" fmla="*/ 255 w 256"/>
                  <a:gd name="T25" fmla="*/ 123 h 307"/>
                  <a:gd name="T26" fmla="*/ 255 w 256"/>
                  <a:gd name="T27" fmla="*/ 123 h 307"/>
                  <a:gd name="T28" fmla="*/ 254 w 256"/>
                  <a:gd name="T29" fmla="*/ 121 h 307"/>
                  <a:gd name="T30" fmla="*/ 254 w 256"/>
                  <a:gd name="T31" fmla="*/ 121 h 307"/>
                  <a:gd name="T32" fmla="*/ 253 w 256"/>
                  <a:gd name="T33" fmla="*/ 113 h 307"/>
                  <a:gd name="T34" fmla="*/ 251 w 256"/>
                  <a:gd name="T35" fmla="*/ 104 h 307"/>
                  <a:gd name="T36" fmla="*/ 248 w 256"/>
                  <a:gd name="T37" fmla="*/ 97 h 307"/>
                  <a:gd name="T38" fmla="*/ 244 w 256"/>
                  <a:gd name="T39" fmla="*/ 90 h 307"/>
                  <a:gd name="T40" fmla="*/ 240 w 256"/>
                  <a:gd name="T41" fmla="*/ 82 h 307"/>
                  <a:gd name="T42" fmla="*/ 235 w 256"/>
                  <a:gd name="T43" fmla="*/ 76 h 307"/>
                  <a:gd name="T44" fmla="*/ 225 w 256"/>
                  <a:gd name="T45" fmla="*/ 63 h 307"/>
                  <a:gd name="T46" fmla="*/ 212 w 256"/>
                  <a:gd name="T47" fmla="*/ 53 h 307"/>
                  <a:gd name="T48" fmla="*/ 199 w 256"/>
                  <a:gd name="T49" fmla="*/ 44 h 307"/>
                  <a:gd name="T50" fmla="*/ 184 w 256"/>
                  <a:gd name="T51" fmla="*/ 35 h 307"/>
                  <a:gd name="T52" fmla="*/ 169 w 256"/>
                  <a:gd name="T53" fmla="*/ 28 h 307"/>
                  <a:gd name="T54" fmla="*/ 152 w 256"/>
                  <a:gd name="T55" fmla="*/ 22 h 307"/>
                  <a:gd name="T56" fmla="*/ 135 w 256"/>
                  <a:gd name="T57" fmla="*/ 16 h 307"/>
                  <a:gd name="T58" fmla="*/ 119 w 256"/>
                  <a:gd name="T59" fmla="*/ 12 h 307"/>
                  <a:gd name="T60" fmla="*/ 103 w 256"/>
                  <a:gd name="T61" fmla="*/ 8 h 307"/>
                  <a:gd name="T62" fmla="*/ 72 w 256"/>
                  <a:gd name="T63" fmla="*/ 4 h 307"/>
                  <a:gd name="T64" fmla="*/ 46 w 256"/>
                  <a:gd name="T65" fmla="*/ 1 h 307"/>
                  <a:gd name="T66" fmla="*/ 46 w 256"/>
                  <a:gd name="T67" fmla="*/ 1 h 307"/>
                  <a:gd name="T68" fmla="*/ 40 w 256"/>
                  <a:gd name="T69" fmla="*/ 0 h 307"/>
                  <a:gd name="T70" fmla="*/ 35 w 256"/>
                  <a:gd name="T71" fmla="*/ 0 h 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56" h="307">
                    <a:moveTo>
                      <a:pt x="35" y="0"/>
                    </a:moveTo>
                    <a:lnTo>
                      <a:pt x="0" y="0"/>
                    </a:lnTo>
                    <a:lnTo>
                      <a:pt x="0" y="307"/>
                    </a:lnTo>
                    <a:lnTo>
                      <a:pt x="126" y="307"/>
                    </a:lnTo>
                    <a:lnTo>
                      <a:pt x="126" y="215"/>
                    </a:lnTo>
                    <a:lnTo>
                      <a:pt x="144" y="215"/>
                    </a:lnTo>
                    <a:lnTo>
                      <a:pt x="144" y="307"/>
                    </a:lnTo>
                    <a:lnTo>
                      <a:pt x="256" y="307"/>
                    </a:lnTo>
                    <a:lnTo>
                      <a:pt x="256" y="134"/>
                    </a:lnTo>
                    <a:lnTo>
                      <a:pt x="256" y="134"/>
                    </a:lnTo>
                    <a:lnTo>
                      <a:pt x="255" y="128"/>
                    </a:lnTo>
                    <a:lnTo>
                      <a:pt x="255" y="128"/>
                    </a:lnTo>
                    <a:lnTo>
                      <a:pt x="255" y="123"/>
                    </a:lnTo>
                    <a:lnTo>
                      <a:pt x="255" y="123"/>
                    </a:lnTo>
                    <a:lnTo>
                      <a:pt x="254" y="121"/>
                    </a:lnTo>
                    <a:lnTo>
                      <a:pt x="254" y="121"/>
                    </a:lnTo>
                    <a:lnTo>
                      <a:pt x="253" y="113"/>
                    </a:lnTo>
                    <a:lnTo>
                      <a:pt x="251" y="104"/>
                    </a:lnTo>
                    <a:lnTo>
                      <a:pt x="248" y="97"/>
                    </a:lnTo>
                    <a:lnTo>
                      <a:pt x="244" y="90"/>
                    </a:lnTo>
                    <a:lnTo>
                      <a:pt x="240" y="82"/>
                    </a:lnTo>
                    <a:lnTo>
                      <a:pt x="235" y="76"/>
                    </a:lnTo>
                    <a:lnTo>
                      <a:pt x="225" y="63"/>
                    </a:lnTo>
                    <a:lnTo>
                      <a:pt x="212" y="53"/>
                    </a:lnTo>
                    <a:lnTo>
                      <a:pt x="199" y="44"/>
                    </a:lnTo>
                    <a:lnTo>
                      <a:pt x="184" y="35"/>
                    </a:lnTo>
                    <a:lnTo>
                      <a:pt x="169" y="28"/>
                    </a:lnTo>
                    <a:lnTo>
                      <a:pt x="152" y="22"/>
                    </a:lnTo>
                    <a:lnTo>
                      <a:pt x="135" y="16"/>
                    </a:lnTo>
                    <a:lnTo>
                      <a:pt x="119" y="12"/>
                    </a:lnTo>
                    <a:lnTo>
                      <a:pt x="103" y="8"/>
                    </a:lnTo>
                    <a:lnTo>
                      <a:pt x="72" y="4"/>
                    </a:lnTo>
                    <a:lnTo>
                      <a:pt x="46" y="1"/>
                    </a:lnTo>
                    <a:lnTo>
                      <a:pt x="46" y="1"/>
                    </a:lnTo>
                    <a:lnTo>
                      <a:pt x="40" y="0"/>
                    </a:lnTo>
                    <a:lnTo>
                      <a:pt x="35" y="0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  <a:alpha val="3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ko-KR" altLang="en-US" sz="2400"/>
              </a:p>
            </p:txBody>
          </p:sp>
        </p:grpSp>
        <p:pic>
          <p:nvPicPr>
            <p:cNvPr id="182" name="그림 125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8100000" flipH="1">
              <a:off x="2834439" y="3871555"/>
              <a:ext cx="297062" cy="823433"/>
            </a:xfrm>
            <a:prstGeom prst="rect">
              <a:avLst/>
            </a:prstGeom>
          </p:spPr>
        </p:pic>
        <p:sp>
          <p:nvSpPr>
            <p:cNvPr id="183" name="Freeform 110"/>
            <p:cNvSpPr>
              <a:spLocks/>
            </p:cNvSpPr>
            <p:nvPr userDrawn="1"/>
          </p:nvSpPr>
          <p:spPr bwMode="auto">
            <a:xfrm>
              <a:off x="2684826" y="4123990"/>
              <a:ext cx="960910" cy="960910"/>
            </a:xfrm>
            <a:custGeom>
              <a:avLst/>
              <a:gdLst>
                <a:gd name="T0" fmla="*/ 0 w 806"/>
                <a:gd name="T1" fmla="*/ 0 h 806"/>
                <a:gd name="T2" fmla="*/ 806 w 806"/>
                <a:gd name="T3" fmla="*/ 806 h 806"/>
                <a:gd name="T4" fmla="*/ 0 w 806"/>
                <a:gd name="T5" fmla="*/ 806 h 806"/>
                <a:gd name="T6" fmla="*/ 0 w 806"/>
                <a:gd name="T7" fmla="*/ 0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0" y="0"/>
                  </a:moveTo>
                  <a:lnTo>
                    <a:pt x="806" y="806"/>
                  </a:lnTo>
                  <a:lnTo>
                    <a:pt x="0" y="8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184" name="Freeform 43"/>
            <p:cNvSpPr>
              <a:spLocks noEditPoints="1"/>
            </p:cNvSpPr>
            <p:nvPr userDrawn="1"/>
          </p:nvSpPr>
          <p:spPr bwMode="auto">
            <a:xfrm>
              <a:off x="2684826" y="4425020"/>
              <a:ext cx="299242" cy="473302"/>
            </a:xfrm>
            <a:custGeom>
              <a:avLst/>
              <a:gdLst>
                <a:gd name="T0" fmla="*/ 134 w 251"/>
                <a:gd name="T1" fmla="*/ 142 h 397"/>
                <a:gd name="T2" fmla="*/ 124 w 251"/>
                <a:gd name="T3" fmla="*/ 141 h 397"/>
                <a:gd name="T4" fmla="*/ 116 w 251"/>
                <a:gd name="T5" fmla="*/ 135 h 397"/>
                <a:gd name="T6" fmla="*/ 113 w 251"/>
                <a:gd name="T7" fmla="*/ 131 h 397"/>
                <a:gd name="T8" fmla="*/ 109 w 251"/>
                <a:gd name="T9" fmla="*/ 121 h 397"/>
                <a:gd name="T10" fmla="*/ 109 w 251"/>
                <a:gd name="T11" fmla="*/ 112 h 397"/>
                <a:gd name="T12" fmla="*/ 113 w 251"/>
                <a:gd name="T13" fmla="*/ 102 h 397"/>
                <a:gd name="T14" fmla="*/ 116 w 251"/>
                <a:gd name="T15" fmla="*/ 98 h 397"/>
                <a:gd name="T16" fmla="*/ 124 w 251"/>
                <a:gd name="T17" fmla="*/ 92 h 397"/>
                <a:gd name="T18" fmla="*/ 134 w 251"/>
                <a:gd name="T19" fmla="*/ 91 h 397"/>
                <a:gd name="T20" fmla="*/ 139 w 251"/>
                <a:gd name="T21" fmla="*/ 91 h 397"/>
                <a:gd name="T22" fmla="*/ 148 w 251"/>
                <a:gd name="T23" fmla="*/ 95 h 397"/>
                <a:gd name="T24" fmla="*/ 153 w 251"/>
                <a:gd name="T25" fmla="*/ 98 h 397"/>
                <a:gd name="T26" fmla="*/ 159 w 251"/>
                <a:gd name="T27" fmla="*/ 107 h 397"/>
                <a:gd name="T28" fmla="*/ 160 w 251"/>
                <a:gd name="T29" fmla="*/ 117 h 397"/>
                <a:gd name="T30" fmla="*/ 159 w 251"/>
                <a:gd name="T31" fmla="*/ 127 h 397"/>
                <a:gd name="T32" fmla="*/ 153 w 251"/>
                <a:gd name="T33" fmla="*/ 135 h 397"/>
                <a:gd name="T34" fmla="*/ 148 w 251"/>
                <a:gd name="T35" fmla="*/ 138 h 397"/>
                <a:gd name="T36" fmla="*/ 139 w 251"/>
                <a:gd name="T37" fmla="*/ 142 h 397"/>
                <a:gd name="T38" fmla="*/ 105 w 251"/>
                <a:gd name="T39" fmla="*/ 0 h 397"/>
                <a:gd name="T40" fmla="*/ 91 w 251"/>
                <a:gd name="T41" fmla="*/ 1 h 397"/>
                <a:gd name="T42" fmla="*/ 64 w 251"/>
                <a:gd name="T43" fmla="*/ 6 h 397"/>
                <a:gd name="T44" fmla="*/ 38 w 251"/>
                <a:gd name="T45" fmla="*/ 17 h 397"/>
                <a:gd name="T46" fmla="*/ 13 w 251"/>
                <a:gd name="T47" fmla="*/ 33 h 397"/>
                <a:gd name="T48" fmla="*/ 2 w 251"/>
                <a:gd name="T49" fmla="*/ 43 h 397"/>
                <a:gd name="T50" fmla="*/ 0 w 251"/>
                <a:gd name="T51" fmla="*/ 397 h 397"/>
                <a:gd name="T52" fmla="*/ 17 w 251"/>
                <a:gd name="T53" fmla="*/ 322 h 397"/>
                <a:gd name="T54" fmla="*/ 56 w 251"/>
                <a:gd name="T55" fmla="*/ 282 h 397"/>
                <a:gd name="T56" fmla="*/ 80 w 251"/>
                <a:gd name="T57" fmla="*/ 289 h 397"/>
                <a:gd name="T58" fmla="*/ 106 w 251"/>
                <a:gd name="T59" fmla="*/ 291 h 397"/>
                <a:gd name="T60" fmla="*/ 119 w 251"/>
                <a:gd name="T61" fmla="*/ 291 h 397"/>
                <a:gd name="T62" fmla="*/ 146 w 251"/>
                <a:gd name="T63" fmla="*/ 285 h 397"/>
                <a:gd name="T64" fmla="*/ 172 w 251"/>
                <a:gd name="T65" fmla="*/ 275 h 397"/>
                <a:gd name="T66" fmla="*/ 197 w 251"/>
                <a:gd name="T67" fmla="*/ 259 h 397"/>
                <a:gd name="T68" fmla="*/ 208 w 251"/>
                <a:gd name="T69" fmla="*/ 249 h 397"/>
                <a:gd name="T70" fmla="*/ 227 w 251"/>
                <a:gd name="T71" fmla="*/ 226 h 397"/>
                <a:gd name="T72" fmla="*/ 239 w 251"/>
                <a:gd name="T73" fmla="*/ 201 h 397"/>
                <a:gd name="T74" fmla="*/ 248 w 251"/>
                <a:gd name="T75" fmla="*/ 174 h 397"/>
                <a:gd name="T76" fmla="*/ 251 w 251"/>
                <a:gd name="T77" fmla="*/ 146 h 397"/>
                <a:gd name="T78" fmla="*/ 248 w 251"/>
                <a:gd name="T79" fmla="*/ 118 h 397"/>
                <a:gd name="T80" fmla="*/ 239 w 251"/>
                <a:gd name="T81" fmla="*/ 91 h 397"/>
                <a:gd name="T82" fmla="*/ 227 w 251"/>
                <a:gd name="T83" fmla="*/ 66 h 397"/>
                <a:gd name="T84" fmla="*/ 208 w 251"/>
                <a:gd name="T85" fmla="*/ 43 h 397"/>
                <a:gd name="T86" fmla="*/ 197 w 251"/>
                <a:gd name="T87" fmla="*/ 33 h 397"/>
                <a:gd name="T88" fmla="*/ 172 w 251"/>
                <a:gd name="T89" fmla="*/ 17 h 397"/>
                <a:gd name="T90" fmla="*/ 146 w 251"/>
                <a:gd name="T91" fmla="*/ 6 h 397"/>
                <a:gd name="T92" fmla="*/ 119 w 251"/>
                <a:gd name="T93" fmla="*/ 1 h 3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51" h="397">
                  <a:moveTo>
                    <a:pt x="134" y="142"/>
                  </a:moveTo>
                  <a:lnTo>
                    <a:pt x="134" y="142"/>
                  </a:lnTo>
                  <a:lnTo>
                    <a:pt x="130" y="142"/>
                  </a:lnTo>
                  <a:lnTo>
                    <a:pt x="124" y="141"/>
                  </a:lnTo>
                  <a:lnTo>
                    <a:pt x="120" y="138"/>
                  </a:lnTo>
                  <a:lnTo>
                    <a:pt x="116" y="135"/>
                  </a:lnTo>
                  <a:lnTo>
                    <a:pt x="116" y="135"/>
                  </a:lnTo>
                  <a:lnTo>
                    <a:pt x="113" y="131"/>
                  </a:lnTo>
                  <a:lnTo>
                    <a:pt x="110" y="127"/>
                  </a:lnTo>
                  <a:lnTo>
                    <a:pt x="109" y="121"/>
                  </a:lnTo>
                  <a:lnTo>
                    <a:pt x="109" y="116"/>
                  </a:lnTo>
                  <a:lnTo>
                    <a:pt x="109" y="112"/>
                  </a:lnTo>
                  <a:lnTo>
                    <a:pt x="110" y="107"/>
                  </a:lnTo>
                  <a:lnTo>
                    <a:pt x="113" y="102"/>
                  </a:lnTo>
                  <a:lnTo>
                    <a:pt x="116" y="98"/>
                  </a:lnTo>
                  <a:lnTo>
                    <a:pt x="116" y="98"/>
                  </a:lnTo>
                  <a:lnTo>
                    <a:pt x="120" y="95"/>
                  </a:lnTo>
                  <a:lnTo>
                    <a:pt x="124" y="92"/>
                  </a:lnTo>
                  <a:lnTo>
                    <a:pt x="130" y="91"/>
                  </a:lnTo>
                  <a:lnTo>
                    <a:pt x="134" y="91"/>
                  </a:lnTo>
                  <a:lnTo>
                    <a:pt x="134" y="91"/>
                  </a:lnTo>
                  <a:lnTo>
                    <a:pt x="139" y="91"/>
                  </a:lnTo>
                  <a:lnTo>
                    <a:pt x="144" y="92"/>
                  </a:lnTo>
                  <a:lnTo>
                    <a:pt x="148" y="95"/>
                  </a:lnTo>
                  <a:lnTo>
                    <a:pt x="153" y="98"/>
                  </a:lnTo>
                  <a:lnTo>
                    <a:pt x="153" y="98"/>
                  </a:lnTo>
                  <a:lnTo>
                    <a:pt x="156" y="102"/>
                  </a:lnTo>
                  <a:lnTo>
                    <a:pt x="159" y="107"/>
                  </a:lnTo>
                  <a:lnTo>
                    <a:pt x="160" y="112"/>
                  </a:lnTo>
                  <a:lnTo>
                    <a:pt x="160" y="117"/>
                  </a:lnTo>
                  <a:lnTo>
                    <a:pt x="160" y="121"/>
                  </a:lnTo>
                  <a:lnTo>
                    <a:pt x="159" y="127"/>
                  </a:lnTo>
                  <a:lnTo>
                    <a:pt x="156" y="131"/>
                  </a:lnTo>
                  <a:lnTo>
                    <a:pt x="153" y="135"/>
                  </a:lnTo>
                  <a:lnTo>
                    <a:pt x="153" y="135"/>
                  </a:lnTo>
                  <a:lnTo>
                    <a:pt x="148" y="138"/>
                  </a:lnTo>
                  <a:lnTo>
                    <a:pt x="144" y="141"/>
                  </a:lnTo>
                  <a:lnTo>
                    <a:pt x="139" y="142"/>
                  </a:lnTo>
                  <a:lnTo>
                    <a:pt x="134" y="142"/>
                  </a:lnTo>
                  <a:close/>
                  <a:moveTo>
                    <a:pt x="105" y="0"/>
                  </a:moveTo>
                  <a:lnTo>
                    <a:pt x="105" y="0"/>
                  </a:lnTo>
                  <a:lnTo>
                    <a:pt x="91" y="1"/>
                  </a:lnTo>
                  <a:lnTo>
                    <a:pt x="77" y="3"/>
                  </a:lnTo>
                  <a:lnTo>
                    <a:pt x="64" y="6"/>
                  </a:lnTo>
                  <a:lnTo>
                    <a:pt x="50" y="12"/>
                  </a:lnTo>
                  <a:lnTo>
                    <a:pt x="38" y="17"/>
                  </a:lnTo>
                  <a:lnTo>
                    <a:pt x="25" y="24"/>
                  </a:lnTo>
                  <a:lnTo>
                    <a:pt x="13" y="33"/>
                  </a:lnTo>
                  <a:lnTo>
                    <a:pt x="2" y="43"/>
                  </a:lnTo>
                  <a:lnTo>
                    <a:pt x="2" y="43"/>
                  </a:lnTo>
                  <a:lnTo>
                    <a:pt x="0" y="46"/>
                  </a:lnTo>
                  <a:lnTo>
                    <a:pt x="0" y="397"/>
                  </a:lnTo>
                  <a:lnTo>
                    <a:pt x="45" y="351"/>
                  </a:lnTo>
                  <a:lnTo>
                    <a:pt x="17" y="322"/>
                  </a:lnTo>
                  <a:lnTo>
                    <a:pt x="56" y="282"/>
                  </a:lnTo>
                  <a:lnTo>
                    <a:pt x="56" y="282"/>
                  </a:lnTo>
                  <a:lnTo>
                    <a:pt x="68" y="286"/>
                  </a:lnTo>
                  <a:lnTo>
                    <a:pt x="80" y="289"/>
                  </a:lnTo>
                  <a:lnTo>
                    <a:pt x="93" y="291"/>
                  </a:lnTo>
                  <a:lnTo>
                    <a:pt x="106" y="291"/>
                  </a:lnTo>
                  <a:lnTo>
                    <a:pt x="106" y="291"/>
                  </a:lnTo>
                  <a:lnTo>
                    <a:pt x="119" y="291"/>
                  </a:lnTo>
                  <a:lnTo>
                    <a:pt x="133" y="289"/>
                  </a:lnTo>
                  <a:lnTo>
                    <a:pt x="146" y="285"/>
                  </a:lnTo>
                  <a:lnTo>
                    <a:pt x="160" y="280"/>
                  </a:lnTo>
                  <a:lnTo>
                    <a:pt x="172" y="275"/>
                  </a:lnTo>
                  <a:lnTo>
                    <a:pt x="185" y="268"/>
                  </a:lnTo>
                  <a:lnTo>
                    <a:pt x="197" y="259"/>
                  </a:lnTo>
                  <a:lnTo>
                    <a:pt x="208" y="249"/>
                  </a:lnTo>
                  <a:lnTo>
                    <a:pt x="208" y="249"/>
                  </a:lnTo>
                  <a:lnTo>
                    <a:pt x="217" y="237"/>
                  </a:lnTo>
                  <a:lnTo>
                    <a:pt x="227" y="226"/>
                  </a:lnTo>
                  <a:lnTo>
                    <a:pt x="234" y="213"/>
                  </a:lnTo>
                  <a:lnTo>
                    <a:pt x="239" y="201"/>
                  </a:lnTo>
                  <a:lnTo>
                    <a:pt x="245" y="187"/>
                  </a:lnTo>
                  <a:lnTo>
                    <a:pt x="248" y="174"/>
                  </a:lnTo>
                  <a:lnTo>
                    <a:pt x="250" y="160"/>
                  </a:lnTo>
                  <a:lnTo>
                    <a:pt x="251" y="146"/>
                  </a:lnTo>
                  <a:lnTo>
                    <a:pt x="250" y="132"/>
                  </a:lnTo>
                  <a:lnTo>
                    <a:pt x="248" y="118"/>
                  </a:lnTo>
                  <a:lnTo>
                    <a:pt x="245" y="105"/>
                  </a:lnTo>
                  <a:lnTo>
                    <a:pt x="239" y="91"/>
                  </a:lnTo>
                  <a:lnTo>
                    <a:pt x="234" y="78"/>
                  </a:lnTo>
                  <a:lnTo>
                    <a:pt x="227" y="66"/>
                  </a:lnTo>
                  <a:lnTo>
                    <a:pt x="217" y="54"/>
                  </a:lnTo>
                  <a:lnTo>
                    <a:pt x="208" y="43"/>
                  </a:lnTo>
                  <a:lnTo>
                    <a:pt x="208" y="43"/>
                  </a:lnTo>
                  <a:lnTo>
                    <a:pt x="197" y="33"/>
                  </a:lnTo>
                  <a:lnTo>
                    <a:pt x="185" y="24"/>
                  </a:lnTo>
                  <a:lnTo>
                    <a:pt x="172" y="17"/>
                  </a:lnTo>
                  <a:lnTo>
                    <a:pt x="160" y="12"/>
                  </a:lnTo>
                  <a:lnTo>
                    <a:pt x="146" y="6"/>
                  </a:lnTo>
                  <a:lnTo>
                    <a:pt x="133" y="3"/>
                  </a:lnTo>
                  <a:lnTo>
                    <a:pt x="119" y="1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  <a:alpha val="3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pic>
          <p:nvPicPr>
            <p:cNvPr id="185" name="그림 128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500000" flipH="1" flipV="1">
              <a:off x="1847633" y="2516305"/>
              <a:ext cx="337210" cy="823433"/>
            </a:xfrm>
            <a:prstGeom prst="rect">
              <a:avLst/>
            </a:prstGeom>
          </p:spPr>
        </p:pic>
        <p:sp>
          <p:nvSpPr>
            <p:cNvPr id="186" name="Freeform 116"/>
            <p:cNvSpPr>
              <a:spLocks/>
            </p:cNvSpPr>
            <p:nvPr userDrawn="1"/>
          </p:nvSpPr>
          <p:spPr bwMode="auto">
            <a:xfrm>
              <a:off x="1659537" y="2091295"/>
              <a:ext cx="960910" cy="960910"/>
            </a:xfrm>
            <a:custGeom>
              <a:avLst/>
              <a:gdLst>
                <a:gd name="T0" fmla="*/ 0 w 806"/>
                <a:gd name="T1" fmla="*/ 806 h 806"/>
                <a:gd name="T2" fmla="*/ 806 w 806"/>
                <a:gd name="T3" fmla="*/ 0 h 806"/>
                <a:gd name="T4" fmla="*/ 0 w 806"/>
                <a:gd name="T5" fmla="*/ 0 h 806"/>
                <a:gd name="T6" fmla="*/ 0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0" y="806"/>
                  </a:moveTo>
                  <a:lnTo>
                    <a:pt x="806" y="0"/>
                  </a:lnTo>
                  <a:lnTo>
                    <a:pt x="0" y="0"/>
                  </a:lnTo>
                  <a:lnTo>
                    <a:pt x="0" y="806"/>
                  </a:lnTo>
                  <a:close/>
                </a:path>
              </a:pathLst>
            </a:custGeom>
            <a:solidFill>
              <a:srgbClr val="B81A4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pic>
          <p:nvPicPr>
            <p:cNvPr id="187" name="그림 130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500000" flipH="1" flipV="1">
              <a:off x="2883716" y="1476207"/>
              <a:ext cx="337210" cy="823433"/>
            </a:xfrm>
            <a:prstGeom prst="rect">
              <a:avLst/>
            </a:prstGeom>
          </p:spPr>
        </p:pic>
        <p:sp>
          <p:nvSpPr>
            <p:cNvPr id="188" name="Freeform 108"/>
            <p:cNvSpPr>
              <a:spLocks/>
            </p:cNvSpPr>
            <p:nvPr userDrawn="1"/>
          </p:nvSpPr>
          <p:spPr bwMode="auto">
            <a:xfrm>
              <a:off x="2684826" y="1074351"/>
              <a:ext cx="960910" cy="962103"/>
            </a:xfrm>
            <a:custGeom>
              <a:avLst/>
              <a:gdLst>
                <a:gd name="T0" fmla="*/ 0 w 806"/>
                <a:gd name="T1" fmla="*/ 807 h 807"/>
                <a:gd name="T2" fmla="*/ 806 w 806"/>
                <a:gd name="T3" fmla="*/ 0 h 807"/>
                <a:gd name="T4" fmla="*/ 0 w 806"/>
                <a:gd name="T5" fmla="*/ 0 h 807"/>
                <a:gd name="T6" fmla="*/ 0 w 806"/>
                <a:gd name="T7" fmla="*/ 80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807"/>
                  </a:moveTo>
                  <a:lnTo>
                    <a:pt x="806" y="0"/>
                  </a:lnTo>
                  <a:lnTo>
                    <a:pt x="0" y="0"/>
                  </a:lnTo>
                  <a:lnTo>
                    <a:pt x="0" y="807"/>
                  </a:lnTo>
                  <a:close/>
                </a:path>
              </a:pathLst>
            </a:custGeom>
            <a:solidFill>
              <a:srgbClr val="F4879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189" name="Freeform 40"/>
            <p:cNvSpPr>
              <a:spLocks/>
            </p:cNvSpPr>
            <p:nvPr userDrawn="1"/>
          </p:nvSpPr>
          <p:spPr bwMode="auto">
            <a:xfrm>
              <a:off x="2684826" y="1327973"/>
              <a:ext cx="194328" cy="664054"/>
            </a:xfrm>
            <a:custGeom>
              <a:avLst/>
              <a:gdLst>
                <a:gd name="T0" fmla="*/ 0 w 163"/>
                <a:gd name="T1" fmla="*/ 76 h 557"/>
                <a:gd name="T2" fmla="*/ 10 w 163"/>
                <a:gd name="T3" fmla="*/ 78 h 557"/>
                <a:gd name="T4" fmla="*/ 27 w 163"/>
                <a:gd name="T5" fmla="*/ 86 h 557"/>
                <a:gd name="T6" fmla="*/ 43 w 163"/>
                <a:gd name="T7" fmla="*/ 95 h 557"/>
                <a:gd name="T8" fmla="*/ 57 w 163"/>
                <a:gd name="T9" fmla="*/ 108 h 557"/>
                <a:gd name="T10" fmla="*/ 69 w 163"/>
                <a:gd name="T11" fmla="*/ 122 h 557"/>
                <a:gd name="T12" fmla="*/ 79 w 163"/>
                <a:gd name="T13" fmla="*/ 138 h 557"/>
                <a:gd name="T14" fmla="*/ 85 w 163"/>
                <a:gd name="T15" fmla="*/ 157 h 557"/>
                <a:gd name="T16" fmla="*/ 88 w 163"/>
                <a:gd name="T17" fmla="*/ 175 h 557"/>
                <a:gd name="T18" fmla="*/ 89 w 163"/>
                <a:gd name="T19" fmla="*/ 186 h 557"/>
                <a:gd name="T20" fmla="*/ 87 w 163"/>
                <a:gd name="T21" fmla="*/ 205 h 557"/>
                <a:gd name="T22" fmla="*/ 82 w 163"/>
                <a:gd name="T23" fmla="*/ 224 h 557"/>
                <a:gd name="T24" fmla="*/ 74 w 163"/>
                <a:gd name="T25" fmla="*/ 241 h 557"/>
                <a:gd name="T26" fmla="*/ 63 w 163"/>
                <a:gd name="T27" fmla="*/ 257 h 557"/>
                <a:gd name="T28" fmla="*/ 50 w 163"/>
                <a:gd name="T29" fmla="*/ 270 h 557"/>
                <a:gd name="T30" fmla="*/ 36 w 163"/>
                <a:gd name="T31" fmla="*/ 281 h 557"/>
                <a:gd name="T32" fmla="*/ 18 w 163"/>
                <a:gd name="T33" fmla="*/ 289 h 557"/>
                <a:gd name="T34" fmla="*/ 0 w 163"/>
                <a:gd name="T35" fmla="*/ 295 h 557"/>
                <a:gd name="T36" fmla="*/ 0 w 163"/>
                <a:gd name="T37" fmla="*/ 557 h 557"/>
                <a:gd name="T38" fmla="*/ 46 w 163"/>
                <a:gd name="T39" fmla="*/ 473 h 557"/>
                <a:gd name="T40" fmla="*/ 101 w 163"/>
                <a:gd name="T41" fmla="*/ 369 h 557"/>
                <a:gd name="T42" fmla="*/ 136 w 163"/>
                <a:gd name="T43" fmla="*/ 289 h 557"/>
                <a:gd name="T44" fmla="*/ 153 w 163"/>
                <a:gd name="T45" fmla="*/ 242 h 557"/>
                <a:gd name="T46" fmla="*/ 162 w 163"/>
                <a:gd name="T47" fmla="*/ 202 h 557"/>
                <a:gd name="T48" fmla="*/ 163 w 163"/>
                <a:gd name="T49" fmla="*/ 186 h 557"/>
                <a:gd name="T50" fmla="*/ 160 w 163"/>
                <a:gd name="T51" fmla="*/ 150 h 557"/>
                <a:gd name="T52" fmla="*/ 151 w 163"/>
                <a:gd name="T53" fmla="*/ 118 h 557"/>
                <a:gd name="T54" fmla="*/ 136 w 163"/>
                <a:gd name="T55" fmla="*/ 88 h 557"/>
                <a:gd name="T56" fmla="*/ 116 w 163"/>
                <a:gd name="T57" fmla="*/ 61 h 557"/>
                <a:gd name="T58" fmla="*/ 92 w 163"/>
                <a:gd name="T59" fmla="*/ 38 h 557"/>
                <a:gd name="T60" fmla="*/ 64 w 163"/>
                <a:gd name="T61" fmla="*/ 21 h 557"/>
                <a:gd name="T62" fmla="*/ 34 w 163"/>
                <a:gd name="T63" fmla="*/ 7 h 557"/>
                <a:gd name="T64" fmla="*/ 0 w 163"/>
                <a:gd name="T65" fmla="*/ 0 h 5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63" h="557">
                  <a:moveTo>
                    <a:pt x="0" y="0"/>
                  </a:moveTo>
                  <a:lnTo>
                    <a:pt x="0" y="76"/>
                  </a:lnTo>
                  <a:lnTo>
                    <a:pt x="0" y="76"/>
                  </a:lnTo>
                  <a:lnTo>
                    <a:pt x="10" y="78"/>
                  </a:lnTo>
                  <a:lnTo>
                    <a:pt x="18" y="81"/>
                  </a:lnTo>
                  <a:lnTo>
                    <a:pt x="27" y="86"/>
                  </a:lnTo>
                  <a:lnTo>
                    <a:pt x="36" y="90"/>
                  </a:lnTo>
                  <a:lnTo>
                    <a:pt x="43" y="95"/>
                  </a:lnTo>
                  <a:lnTo>
                    <a:pt x="50" y="101"/>
                  </a:lnTo>
                  <a:lnTo>
                    <a:pt x="57" y="108"/>
                  </a:lnTo>
                  <a:lnTo>
                    <a:pt x="63" y="115"/>
                  </a:lnTo>
                  <a:lnTo>
                    <a:pt x="69" y="122"/>
                  </a:lnTo>
                  <a:lnTo>
                    <a:pt x="74" y="129"/>
                  </a:lnTo>
                  <a:lnTo>
                    <a:pt x="79" y="138"/>
                  </a:lnTo>
                  <a:lnTo>
                    <a:pt x="82" y="147"/>
                  </a:lnTo>
                  <a:lnTo>
                    <a:pt x="85" y="157"/>
                  </a:lnTo>
                  <a:lnTo>
                    <a:pt x="87" y="166"/>
                  </a:lnTo>
                  <a:lnTo>
                    <a:pt x="88" y="175"/>
                  </a:lnTo>
                  <a:lnTo>
                    <a:pt x="89" y="186"/>
                  </a:lnTo>
                  <a:lnTo>
                    <a:pt x="89" y="186"/>
                  </a:lnTo>
                  <a:lnTo>
                    <a:pt x="88" y="195"/>
                  </a:lnTo>
                  <a:lnTo>
                    <a:pt x="87" y="205"/>
                  </a:lnTo>
                  <a:lnTo>
                    <a:pt x="85" y="215"/>
                  </a:lnTo>
                  <a:lnTo>
                    <a:pt x="82" y="224"/>
                  </a:lnTo>
                  <a:lnTo>
                    <a:pt x="79" y="233"/>
                  </a:lnTo>
                  <a:lnTo>
                    <a:pt x="74" y="241"/>
                  </a:lnTo>
                  <a:lnTo>
                    <a:pt x="69" y="249"/>
                  </a:lnTo>
                  <a:lnTo>
                    <a:pt x="63" y="257"/>
                  </a:lnTo>
                  <a:lnTo>
                    <a:pt x="57" y="263"/>
                  </a:lnTo>
                  <a:lnTo>
                    <a:pt x="50" y="270"/>
                  </a:lnTo>
                  <a:lnTo>
                    <a:pt x="43" y="276"/>
                  </a:lnTo>
                  <a:lnTo>
                    <a:pt x="36" y="281"/>
                  </a:lnTo>
                  <a:lnTo>
                    <a:pt x="27" y="285"/>
                  </a:lnTo>
                  <a:lnTo>
                    <a:pt x="18" y="289"/>
                  </a:lnTo>
                  <a:lnTo>
                    <a:pt x="10" y="293"/>
                  </a:lnTo>
                  <a:lnTo>
                    <a:pt x="0" y="295"/>
                  </a:lnTo>
                  <a:lnTo>
                    <a:pt x="0" y="557"/>
                  </a:lnTo>
                  <a:lnTo>
                    <a:pt x="0" y="557"/>
                  </a:lnTo>
                  <a:lnTo>
                    <a:pt x="21" y="519"/>
                  </a:lnTo>
                  <a:lnTo>
                    <a:pt x="46" y="473"/>
                  </a:lnTo>
                  <a:lnTo>
                    <a:pt x="73" y="422"/>
                  </a:lnTo>
                  <a:lnTo>
                    <a:pt x="101" y="369"/>
                  </a:lnTo>
                  <a:lnTo>
                    <a:pt x="125" y="316"/>
                  </a:lnTo>
                  <a:lnTo>
                    <a:pt x="136" y="289"/>
                  </a:lnTo>
                  <a:lnTo>
                    <a:pt x="145" y="265"/>
                  </a:lnTo>
                  <a:lnTo>
                    <a:pt x="153" y="242"/>
                  </a:lnTo>
                  <a:lnTo>
                    <a:pt x="158" y="220"/>
                  </a:lnTo>
                  <a:lnTo>
                    <a:pt x="162" y="202"/>
                  </a:lnTo>
                  <a:lnTo>
                    <a:pt x="163" y="186"/>
                  </a:lnTo>
                  <a:lnTo>
                    <a:pt x="163" y="186"/>
                  </a:lnTo>
                  <a:lnTo>
                    <a:pt x="162" y="168"/>
                  </a:lnTo>
                  <a:lnTo>
                    <a:pt x="160" y="150"/>
                  </a:lnTo>
                  <a:lnTo>
                    <a:pt x="156" y="134"/>
                  </a:lnTo>
                  <a:lnTo>
                    <a:pt x="151" y="118"/>
                  </a:lnTo>
                  <a:lnTo>
                    <a:pt x="145" y="102"/>
                  </a:lnTo>
                  <a:lnTo>
                    <a:pt x="136" y="88"/>
                  </a:lnTo>
                  <a:lnTo>
                    <a:pt x="127" y="74"/>
                  </a:lnTo>
                  <a:lnTo>
                    <a:pt x="116" y="61"/>
                  </a:lnTo>
                  <a:lnTo>
                    <a:pt x="105" y="50"/>
                  </a:lnTo>
                  <a:lnTo>
                    <a:pt x="92" y="38"/>
                  </a:lnTo>
                  <a:lnTo>
                    <a:pt x="79" y="29"/>
                  </a:lnTo>
                  <a:lnTo>
                    <a:pt x="64" y="21"/>
                  </a:lnTo>
                  <a:lnTo>
                    <a:pt x="49" y="13"/>
                  </a:lnTo>
                  <a:lnTo>
                    <a:pt x="34" y="7"/>
                  </a:lnTo>
                  <a:lnTo>
                    <a:pt x="17" y="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  <a:alpha val="3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3640655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" name="그룹 116"/>
          <p:cNvGrpSpPr/>
          <p:nvPr/>
        </p:nvGrpSpPr>
        <p:grpSpPr>
          <a:xfrm>
            <a:off x="8082789" y="69450"/>
            <a:ext cx="4109211" cy="6719103"/>
            <a:chOff x="5048873" y="80963"/>
            <a:chExt cx="4095127" cy="6696075"/>
          </a:xfrm>
        </p:grpSpPr>
        <p:sp>
          <p:nvSpPr>
            <p:cNvPr id="118" name="Freeform 6"/>
            <p:cNvSpPr>
              <a:spLocks/>
            </p:cNvSpPr>
            <p:nvPr userDrawn="1"/>
          </p:nvSpPr>
          <p:spPr bwMode="auto">
            <a:xfrm flipH="1">
              <a:off x="7158660" y="80963"/>
              <a:ext cx="1985340" cy="1281113"/>
            </a:xfrm>
            <a:custGeom>
              <a:avLst/>
              <a:gdLst/>
              <a:ahLst/>
              <a:cxnLst/>
              <a:rect l="l" t="t" r="r" b="b"/>
              <a:pathLst>
                <a:path w="1985340" h="1281113">
                  <a:moveTo>
                    <a:pt x="1345578" y="0"/>
                  </a:moveTo>
                  <a:lnTo>
                    <a:pt x="0" y="0"/>
                  </a:lnTo>
                  <a:lnTo>
                    <a:pt x="0" y="1281113"/>
                  </a:lnTo>
                  <a:lnTo>
                    <a:pt x="1345578" y="1281113"/>
                  </a:lnTo>
                  <a:lnTo>
                    <a:pt x="1985340" y="641350"/>
                  </a:lnTo>
                  <a:close/>
                </a:path>
              </a:pathLst>
            </a:custGeom>
            <a:solidFill>
              <a:schemeClr val="bg1">
                <a:lumMod val="75000"/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119" name="Freeform 7"/>
            <p:cNvSpPr>
              <a:spLocks/>
            </p:cNvSpPr>
            <p:nvPr userDrawn="1"/>
          </p:nvSpPr>
          <p:spPr bwMode="auto">
            <a:xfrm flipH="1">
              <a:off x="6403010" y="82550"/>
              <a:ext cx="1279525" cy="1279525"/>
            </a:xfrm>
            <a:custGeom>
              <a:avLst/>
              <a:gdLst>
                <a:gd name="T0" fmla="*/ 0 w 806"/>
                <a:gd name="T1" fmla="*/ 806 h 806"/>
                <a:gd name="T2" fmla="*/ 806 w 806"/>
                <a:gd name="T3" fmla="*/ 0 h 806"/>
                <a:gd name="T4" fmla="*/ 806 w 806"/>
                <a:gd name="T5" fmla="*/ 806 h 806"/>
                <a:gd name="T6" fmla="*/ 0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0" y="806"/>
                  </a:moveTo>
                  <a:lnTo>
                    <a:pt x="806" y="0"/>
                  </a:lnTo>
                  <a:lnTo>
                    <a:pt x="806" y="806"/>
                  </a:lnTo>
                  <a:lnTo>
                    <a:pt x="0" y="806"/>
                  </a:lnTo>
                  <a:close/>
                </a:path>
              </a:pathLst>
            </a:custGeom>
            <a:solidFill>
              <a:schemeClr val="bg1">
                <a:lumMod val="75000"/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120" name="Freeform 8"/>
            <p:cNvSpPr>
              <a:spLocks/>
            </p:cNvSpPr>
            <p:nvPr userDrawn="1"/>
          </p:nvSpPr>
          <p:spPr bwMode="auto">
            <a:xfrm flipH="1">
              <a:off x="5052048" y="1436688"/>
              <a:ext cx="1279525" cy="1279525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0 w 806"/>
                <a:gd name="T5" fmla="*/ 806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0" y="806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rgbClr val="F4879C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121" name="Freeform 9"/>
            <p:cNvSpPr>
              <a:spLocks/>
            </p:cNvSpPr>
            <p:nvPr userDrawn="1"/>
          </p:nvSpPr>
          <p:spPr bwMode="auto">
            <a:xfrm flipH="1">
              <a:off x="5048873" y="82550"/>
              <a:ext cx="1279525" cy="1279525"/>
            </a:xfrm>
            <a:custGeom>
              <a:avLst/>
              <a:gdLst>
                <a:gd name="T0" fmla="*/ 0 w 806"/>
                <a:gd name="T1" fmla="*/ 806 h 806"/>
                <a:gd name="T2" fmla="*/ 806 w 806"/>
                <a:gd name="T3" fmla="*/ 0 h 806"/>
                <a:gd name="T4" fmla="*/ 0 w 806"/>
                <a:gd name="T5" fmla="*/ 0 h 806"/>
                <a:gd name="T6" fmla="*/ 0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0" y="806"/>
                  </a:moveTo>
                  <a:lnTo>
                    <a:pt x="806" y="0"/>
                  </a:lnTo>
                  <a:lnTo>
                    <a:pt x="0" y="0"/>
                  </a:lnTo>
                  <a:lnTo>
                    <a:pt x="0" y="806"/>
                  </a:lnTo>
                  <a:close/>
                </a:path>
              </a:pathLst>
            </a:custGeom>
            <a:solidFill>
              <a:srgbClr val="342D57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122" name="Freeform 10"/>
            <p:cNvSpPr>
              <a:spLocks/>
            </p:cNvSpPr>
            <p:nvPr userDrawn="1"/>
          </p:nvSpPr>
          <p:spPr bwMode="auto">
            <a:xfrm flipH="1">
              <a:off x="5048873" y="82550"/>
              <a:ext cx="1279525" cy="1279525"/>
            </a:xfrm>
            <a:custGeom>
              <a:avLst/>
              <a:gdLst>
                <a:gd name="T0" fmla="*/ 0 w 806"/>
                <a:gd name="T1" fmla="*/ 0 h 806"/>
                <a:gd name="T2" fmla="*/ 806 w 806"/>
                <a:gd name="T3" fmla="*/ 806 h 806"/>
                <a:gd name="T4" fmla="*/ 0 w 806"/>
                <a:gd name="T5" fmla="*/ 806 h 806"/>
                <a:gd name="T6" fmla="*/ 0 w 806"/>
                <a:gd name="T7" fmla="*/ 0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0" y="0"/>
                  </a:moveTo>
                  <a:lnTo>
                    <a:pt x="806" y="806"/>
                  </a:lnTo>
                  <a:lnTo>
                    <a:pt x="0" y="8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42D5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123" name="Freeform 13"/>
            <p:cNvSpPr>
              <a:spLocks/>
            </p:cNvSpPr>
            <p:nvPr userDrawn="1"/>
          </p:nvSpPr>
          <p:spPr bwMode="auto">
            <a:xfrm flipH="1">
              <a:off x="7158660" y="1435100"/>
              <a:ext cx="1985340" cy="1281113"/>
            </a:xfrm>
            <a:custGeom>
              <a:avLst/>
              <a:gdLst/>
              <a:ahLst/>
              <a:cxnLst/>
              <a:rect l="l" t="t" r="r" b="b"/>
              <a:pathLst>
                <a:path w="1985340" h="1281113">
                  <a:moveTo>
                    <a:pt x="1345578" y="0"/>
                  </a:moveTo>
                  <a:lnTo>
                    <a:pt x="0" y="0"/>
                  </a:lnTo>
                  <a:lnTo>
                    <a:pt x="0" y="1281113"/>
                  </a:lnTo>
                  <a:lnTo>
                    <a:pt x="1345578" y="1281113"/>
                  </a:lnTo>
                  <a:lnTo>
                    <a:pt x="1985340" y="639763"/>
                  </a:lnTo>
                  <a:close/>
                </a:path>
              </a:pathLst>
            </a:custGeom>
            <a:solidFill>
              <a:srgbClr val="BDA8D1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124" name="Freeform 14"/>
            <p:cNvSpPr>
              <a:spLocks/>
            </p:cNvSpPr>
            <p:nvPr userDrawn="1"/>
          </p:nvSpPr>
          <p:spPr bwMode="auto">
            <a:xfrm flipH="1">
              <a:off x="8517560" y="2802560"/>
              <a:ext cx="626440" cy="1254436"/>
            </a:xfrm>
            <a:custGeom>
              <a:avLst/>
              <a:gdLst/>
              <a:ahLst/>
              <a:cxnLst/>
              <a:rect l="l" t="t" r="r" b="b"/>
              <a:pathLst>
                <a:path w="626440" h="1254436">
                  <a:moveTo>
                    <a:pt x="0" y="0"/>
                  </a:moveTo>
                  <a:lnTo>
                    <a:pt x="0" y="1254436"/>
                  </a:lnTo>
                  <a:lnTo>
                    <a:pt x="626440" y="626441"/>
                  </a:lnTo>
                  <a:close/>
                </a:path>
              </a:pathLst>
            </a:custGeom>
            <a:solidFill>
              <a:srgbClr val="F4879C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125" name="Freeform 15"/>
            <p:cNvSpPr>
              <a:spLocks/>
            </p:cNvSpPr>
            <p:nvPr userDrawn="1"/>
          </p:nvSpPr>
          <p:spPr bwMode="auto">
            <a:xfrm flipH="1">
              <a:off x="6403010" y="1436688"/>
              <a:ext cx="1279525" cy="1279525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806 w 806"/>
                <a:gd name="T5" fmla="*/ 0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806" y="0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rgbClr val="BDA8D1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126" name="Freeform 16"/>
            <p:cNvSpPr>
              <a:spLocks/>
            </p:cNvSpPr>
            <p:nvPr userDrawn="1"/>
          </p:nvSpPr>
          <p:spPr bwMode="auto">
            <a:xfrm flipH="1">
              <a:off x="7768260" y="2789238"/>
              <a:ext cx="1279525" cy="1279525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806 w 806"/>
                <a:gd name="T5" fmla="*/ 0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806" y="0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rgbClr val="F4879C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127" name="Freeform 17"/>
            <p:cNvSpPr>
              <a:spLocks/>
            </p:cNvSpPr>
            <p:nvPr userDrawn="1"/>
          </p:nvSpPr>
          <p:spPr bwMode="auto">
            <a:xfrm flipH="1">
              <a:off x="6403010" y="1436688"/>
              <a:ext cx="1279525" cy="1281113"/>
            </a:xfrm>
            <a:custGeom>
              <a:avLst/>
              <a:gdLst>
                <a:gd name="T0" fmla="*/ 806 w 806"/>
                <a:gd name="T1" fmla="*/ 0 h 807"/>
                <a:gd name="T2" fmla="*/ 0 w 806"/>
                <a:gd name="T3" fmla="*/ 807 h 807"/>
                <a:gd name="T4" fmla="*/ 806 w 806"/>
                <a:gd name="T5" fmla="*/ 807 h 807"/>
                <a:gd name="T6" fmla="*/ 806 w 806"/>
                <a:gd name="T7" fmla="*/ 0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806" y="0"/>
                  </a:moveTo>
                  <a:lnTo>
                    <a:pt x="0" y="807"/>
                  </a:lnTo>
                  <a:lnTo>
                    <a:pt x="806" y="807"/>
                  </a:lnTo>
                  <a:lnTo>
                    <a:pt x="806" y="0"/>
                  </a:lnTo>
                  <a:close/>
                </a:path>
              </a:pathLst>
            </a:custGeom>
            <a:solidFill>
              <a:srgbClr val="BDA8D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128" name="Freeform 18"/>
            <p:cNvSpPr>
              <a:spLocks/>
            </p:cNvSpPr>
            <p:nvPr userDrawn="1"/>
          </p:nvSpPr>
          <p:spPr bwMode="auto">
            <a:xfrm flipH="1">
              <a:off x="7768260" y="2790825"/>
              <a:ext cx="1279525" cy="1279525"/>
            </a:xfrm>
            <a:custGeom>
              <a:avLst/>
              <a:gdLst>
                <a:gd name="T0" fmla="*/ 806 w 806"/>
                <a:gd name="T1" fmla="*/ 0 h 806"/>
                <a:gd name="T2" fmla="*/ 0 w 806"/>
                <a:gd name="T3" fmla="*/ 806 h 806"/>
                <a:gd name="T4" fmla="*/ 806 w 806"/>
                <a:gd name="T5" fmla="*/ 806 h 806"/>
                <a:gd name="T6" fmla="*/ 806 w 806"/>
                <a:gd name="T7" fmla="*/ 0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0"/>
                  </a:moveTo>
                  <a:lnTo>
                    <a:pt x="0" y="806"/>
                  </a:lnTo>
                  <a:lnTo>
                    <a:pt x="806" y="806"/>
                  </a:lnTo>
                  <a:lnTo>
                    <a:pt x="806" y="0"/>
                  </a:lnTo>
                  <a:close/>
                </a:path>
              </a:pathLst>
            </a:custGeom>
            <a:solidFill>
              <a:srgbClr val="F4879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129" name="Freeform 19"/>
            <p:cNvSpPr>
              <a:spLocks/>
            </p:cNvSpPr>
            <p:nvPr userDrawn="1"/>
          </p:nvSpPr>
          <p:spPr bwMode="auto">
            <a:xfrm flipH="1">
              <a:off x="6415710" y="2790825"/>
              <a:ext cx="1279525" cy="1279525"/>
            </a:xfrm>
            <a:custGeom>
              <a:avLst/>
              <a:gdLst>
                <a:gd name="T0" fmla="*/ 0 w 806"/>
                <a:gd name="T1" fmla="*/ 806 h 806"/>
                <a:gd name="T2" fmla="*/ 806 w 806"/>
                <a:gd name="T3" fmla="*/ 0 h 806"/>
                <a:gd name="T4" fmla="*/ 0 w 806"/>
                <a:gd name="T5" fmla="*/ 0 h 806"/>
                <a:gd name="T6" fmla="*/ 0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0" y="806"/>
                  </a:moveTo>
                  <a:lnTo>
                    <a:pt x="806" y="0"/>
                  </a:lnTo>
                  <a:lnTo>
                    <a:pt x="0" y="0"/>
                  </a:lnTo>
                  <a:lnTo>
                    <a:pt x="0" y="806"/>
                  </a:lnTo>
                  <a:close/>
                </a:path>
              </a:pathLst>
            </a:custGeom>
            <a:solidFill>
              <a:srgbClr val="B81A4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130" name="Freeform 20"/>
            <p:cNvSpPr>
              <a:spLocks/>
            </p:cNvSpPr>
            <p:nvPr userDrawn="1"/>
          </p:nvSpPr>
          <p:spPr bwMode="auto">
            <a:xfrm flipH="1">
              <a:off x="7158660" y="5495925"/>
              <a:ext cx="1985340" cy="1281113"/>
            </a:xfrm>
            <a:custGeom>
              <a:avLst/>
              <a:gdLst/>
              <a:ahLst/>
              <a:cxnLst/>
              <a:rect l="l" t="t" r="r" b="b"/>
              <a:pathLst>
                <a:path w="1985340" h="1281113">
                  <a:moveTo>
                    <a:pt x="1345578" y="0"/>
                  </a:moveTo>
                  <a:lnTo>
                    <a:pt x="0" y="0"/>
                  </a:lnTo>
                  <a:lnTo>
                    <a:pt x="0" y="1281113"/>
                  </a:lnTo>
                  <a:lnTo>
                    <a:pt x="1345578" y="1281113"/>
                  </a:lnTo>
                  <a:lnTo>
                    <a:pt x="1985340" y="641350"/>
                  </a:lnTo>
                  <a:close/>
                </a:path>
              </a:pathLst>
            </a:custGeom>
            <a:solidFill>
              <a:schemeClr val="bg1">
                <a:lumMod val="75000"/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131" name="Freeform 21"/>
            <p:cNvSpPr>
              <a:spLocks/>
            </p:cNvSpPr>
            <p:nvPr userDrawn="1"/>
          </p:nvSpPr>
          <p:spPr bwMode="auto">
            <a:xfrm flipH="1">
              <a:off x="8517560" y="4155143"/>
              <a:ext cx="626440" cy="1254436"/>
            </a:xfrm>
            <a:custGeom>
              <a:avLst/>
              <a:gdLst/>
              <a:ahLst/>
              <a:cxnLst/>
              <a:rect l="l" t="t" r="r" b="b"/>
              <a:pathLst>
                <a:path w="626440" h="1254436">
                  <a:moveTo>
                    <a:pt x="0" y="0"/>
                  </a:moveTo>
                  <a:lnTo>
                    <a:pt x="0" y="1254436"/>
                  </a:lnTo>
                  <a:lnTo>
                    <a:pt x="626440" y="627995"/>
                  </a:lnTo>
                  <a:close/>
                </a:path>
              </a:pathLst>
            </a:custGeom>
            <a:solidFill>
              <a:srgbClr val="342D57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132" name="Freeform 22"/>
            <p:cNvSpPr>
              <a:spLocks/>
            </p:cNvSpPr>
            <p:nvPr userDrawn="1"/>
          </p:nvSpPr>
          <p:spPr bwMode="auto">
            <a:xfrm flipH="1">
              <a:off x="5050460" y="5495925"/>
              <a:ext cx="1281113" cy="1279525"/>
            </a:xfrm>
            <a:custGeom>
              <a:avLst/>
              <a:gdLst>
                <a:gd name="T0" fmla="*/ 0 w 807"/>
                <a:gd name="T1" fmla="*/ 806 h 806"/>
                <a:gd name="T2" fmla="*/ 807 w 807"/>
                <a:gd name="T3" fmla="*/ 0 h 806"/>
                <a:gd name="T4" fmla="*/ 0 w 807"/>
                <a:gd name="T5" fmla="*/ 0 h 806"/>
                <a:gd name="T6" fmla="*/ 0 w 807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7" h="806">
                  <a:moveTo>
                    <a:pt x="0" y="806"/>
                  </a:moveTo>
                  <a:lnTo>
                    <a:pt x="807" y="0"/>
                  </a:lnTo>
                  <a:lnTo>
                    <a:pt x="0" y="0"/>
                  </a:lnTo>
                  <a:lnTo>
                    <a:pt x="0" y="806"/>
                  </a:lnTo>
                  <a:close/>
                </a:path>
              </a:pathLst>
            </a:custGeom>
            <a:solidFill>
              <a:srgbClr val="BDA8D1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133" name="Freeform 24"/>
            <p:cNvSpPr>
              <a:spLocks/>
            </p:cNvSpPr>
            <p:nvPr userDrawn="1"/>
          </p:nvSpPr>
          <p:spPr bwMode="auto">
            <a:xfrm flipH="1">
              <a:off x="6403010" y="5495925"/>
              <a:ext cx="1279525" cy="1279525"/>
            </a:xfrm>
            <a:custGeom>
              <a:avLst/>
              <a:gdLst>
                <a:gd name="T0" fmla="*/ 0 w 806"/>
                <a:gd name="T1" fmla="*/ 806 h 806"/>
                <a:gd name="T2" fmla="*/ 806 w 806"/>
                <a:gd name="T3" fmla="*/ 0 h 806"/>
                <a:gd name="T4" fmla="*/ 806 w 806"/>
                <a:gd name="T5" fmla="*/ 806 h 806"/>
                <a:gd name="T6" fmla="*/ 0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0" y="806"/>
                  </a:moveTo>
                  <a:lnTo>
                    <a:pt x="806" y="0"/>
                  </a:lnTo>
                  <a:lnTo>
                    <a:pt x="806" y="806"/>
                  </a:lnTo>
                  <a:lnTo>
                    <a:pt x="0" y="806"/>
                  </a:lnTo>
                  <a:close/>
                </a:path>
              </a:pathLst>
            </a:custGeom>
            <a:solidFill>
              <a:schemeClr val="bg1">
                <a:lumMod val="75000"/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134" name="Freeform 25"/>
            <p:cNvSpPr>
              <a:spLocks/>
            </p:cNvSpPr>
            <p:nvPr userDrawn="1"/>
          </p:nvSpPr>
          <p:spPr bwMode="auto">
            <a:xfrm flipH="1">
              <a:off x="6403010" y="5495925"/>
              <a:ext cx="1279525" cy="1279525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806 w 806"/>
                <a:gd name="T5" fmla="*/ 0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806" y="0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135" name="Freeform 26"/>
            <p:cNvSpPr>
              <a:spLocks/>
            </p:cNvSpPr>
            <p:nvPr userDrawn="1"/>
          </p:nvSpPr>
          <p:spPr bwMode="auto">
            <a:xfrm flipH="1">
              <a:off x="6415710" y="4143375"/>
              <a:ext cx="1279525" cy="1279525"/>
            </a:xfrm>
            <a:custGeom>
              <a:avLst/>
              <a:gdLst>
                <a:gd name="T0" fmla="*/ 0 w 806"/>
                <a:gd name="T1" fmla="*/ 806 h 806"/>
                <a:gd name="T2" fmla="*/ 806 w 806"/>
                <a:gd name="T3" fmla="*/ 0 h 806"/>
                <a:gd name="T4" fmla="*/ 0 w 806"/>
                <a:gd name="T5" fmla="*/ 0 h 806"/>
                <a:gd name="T6" fmla="*/ 0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0" y="806"/>
                  </a:moveTo>
                  <a:lnTo>
                    <a:pt x="806" y="0"/>
                  </a:lnTo>
                  <a:lnTo>
                    <a:pt x="0" y="0"/>
                  </a:lnTo>
                  <a:lnTo>
                    <a:pt x="0" y="806"/>
                  </a:lnTo>
                  <a:close/>
                </a:path>
              </a:pathLst>
            </a:custGeom>
            <a:solidFill>
              <a:srgbClr val="BDA8D1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136" name="Freeform 28"/>
            <p:cNvSpPr>
              <a:spLocks/>
            </p:cNvSpPr>
            <p:nvPr userDrawn="1"/>
          </p:nvSpPr>
          <p:spPr bwMode="auto">
            <a:xfrm flipH="1">
              <a:off x="7768260" y="4143375"/>
              <a:ext cx="1279525" cy="1279525"/>
            </a:xfrm>
            <a:custGeom>
              <a:avLst/>
              <a:gdLst>
                <a:gd name="T0" fmla="*/ 0 w 806"/>
                <a:gd name="T1" fmla="*/ 806 h 806"/>
                <a:gd name="T2" fmla="*/ 806 w 806"/>
                <a:gd name="T3" fmla="*/ 0 h 806"/>
                <a:gd name="T4" fmla="*/ 806 w 806"/>
                <a:gd name="T5" fmla="*/ 806 h 806"/>
                <a:gd name="T6" fmla="*/ 0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0" y="806"/>
                  </a:moveTo>
                  <a:lnTo>
                    <a:pt x="806" y="0"/>
                  </a:lnTo>
                  <a:lnTo>
                    <a:pt x="806" y="806"/>
                  </a:lnTo>
                  <a:lnTo>
                    <a:pt x="0" y="806"/>
                  </a:lnTo>
                  <a:close/>
                </a:path>
              </a:pathLst>
            </a:custGeom>
            <a:solidFill>
              <a:srgbClr val="342D57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137" name="Freeform 29"/>
            <p:cNvSpPr>
              <a:spLocks/>
            </p:cNvSpPr>
            <p:nvPr userDrawn="1"/>
          </p:nvSpPr>
          <p:spPr bwMode="auto">
            <a:xfrm flipH="1">
              <a:off x="7768260" y="4143375"/>
              <a:ext cx="1279525" cy="1279525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806 w 806"/>
                <a:gd name="T5" fmla="*/ 0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806" y="0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rgbClr val="342D5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pic>
          <p:nvPicPr>
            <p:cNvPr id="138" name="그림 137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8100000" flipV="1">
              <a:off x="5630087" y="1977633"/>
              <a:ext cx="449020" cy="1096463"/>
            </a:xfrm>
            <a:prstGeom prst="rect">
              <a:avLst/>
            </a:prstGeom>
          </p:spPr>
        </p:pic>
        <p:sp>
          <p:nvSpPr>
            <p:cNvPr id="139" name="Freeform 12"/>
            <p:cNvSpPr>
              <a:spLocks/>
            </p:cNvSpPr>
            <p:nvPr userDrawn="1"/>
          </p:nvSpPr>
          <p:spPr bwMode="auto">
            <a:xfrm flipH="1">
              <a:off x="5048873" y="1436688"/>
              <a:ext cx="1279525" cy="1281113"/>
            </a:xfrm>
            <a:custGeom>
              <a:avLst/>
              <a:gdLst>
                <a:gd name="T0" fmla="*/ 0 w 806"/>
                <a:gd name="T1" fmla="*/ 807 h 807"/>
                <a:gd name="T2" fmla="*/ 806 w 806"/>
                <a:gd name="T3" fmla="*/ 0 h 807"/>
                <a:gd name="T4" fmla="*/ 0 w 806"/>
                <a:gd name="T5" fmla="*/ 0 h 807"/>
                <a:gd name="T6" fmla="*/ 0 w 806"/>
                <a:gd name="T7" fmla="*/ 80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807"/>
                  </a:moveTo>
                  <a:lnTo>
                    <a:pt x="806" y="0"/>
                  </a:lnTo>
                  <a:lnTo>
                    <a:pt x="0" y="0"/>
                  </a:lnTo>
                  <a:lnTo>
                    <a:pt x="0" y="807"/>
                  </a:lnTo>
                  <a:close/>
                </a:path>
              </a:pathLst>
            </a:custGeom>
            <a:solidFill>
              <a:srgbClr val="F4879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pic>
          <p:nvPicPr>
            <p:cNvPr id="140" name="그림 139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500000">
              <a:off x="5735205" y="5159789"/>
              <a:ext cx="395560" cy="1096463"/>
            </a:xfrm>
            <a:prstGeom prst="rect">
              <a:avLst/>
            </a:prstGeom>
          </p:spPr>
        </p:pic>
        <p:sp>
          <p:nvSpPr>
            <p:cNvPr id="141" name="Freeform 23"/>
            <p:cNvSpPr>
              <a:spLocks/>
            </p:cNvSpPr>
            <p:nvPr userDrawn="1"/>
          </p:nvSpPr>
          <p:spPr bwMode="auto">
            <a:xfrm flipH="1">
              <a:off x="5050460" y="5495925"/>
              <a:ext cx="1281113" cy="1279525"/>
            </a:xfrm>
            <a:custGeom>
              <a:avLst/>
              <a:gdLst>
                <a:gd name="T0" fmla="*/ 0 w 807"/>
                <a:gd name="T1" fmla="*/ 0 h 806"/>
                <a:gd name="T2" fmla="*/ 807 w 807"/>
                <a:gd name="T3" fmla="*/ 806 h 806"/>
                <a:gd name="T4" fmla="*/ 0 w 807"/>
                <a:gd name="T5" fmla="*/ 806 h 806"/>
                <a:gd name="T6" fmla="*/ 0 w 807"/>
                <a:gd name="T7" fmla="*/ 0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7" h="806">
                  <a:moveTo>
                    <a:pt x="0" y="0"/>
                  </a:moveTo>
                  <a:lnTo>
                    <a:pt x="807" y="806"/>
                  </a:lnTo>
                  <a:lnTo>
                    <a:pt x="0" y="8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5C9E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pic>
          <p:nvPicPr>
            <p:cNvPr id="142" name="그림 141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500000">
              <a:off x="7034616" y="3855032"/>
              <a:ext cx="395560" cy="1096463"/>
            </a:xfrm>
            <a:prstGeom prst="rect">
              <a:avLst/>
            </a:prstGeom>
          </p:spPr>
        </p:pic>
        <p:sp>
          <p:nvSpPr>
            <p:cNvPr id="143" name="Freeform 27"/>
            <p:cNvSpPr>
              <a:spLocks/>
            </p:cNvSpPr>
            <p:nvPr userDrawn="1"/>
          </p:nvSpPr>
          <p:spPr bwMode="auto">
            <a:xfrm flipH="1">
              <a:off x="6415710" y="4143375"/>
              <a:ext cx="1279525" cy="1279525"/>
            </a:xfrm>
            <a:custGeom>
              <a:avLst/>
              <a:gdLst>
                <a:gd name="T0" fmla="*/ 0 w 806"/>
                <a:gd name="T1" fmla="*/ 0 h 806"/>
                <a:gd name="T2" fmla="*/ 806 w 806"/>
                <a:gd name="T3" fmla="*/ 806 h 806"/>
                <a:gd name="T4" fmla="*/ 0 w 806"/>
                <a:gd name="T5" fmla="*/ 806 h 806"/>
                <a:gd name="T6" fmla="*/ 0 w 806"/>
                <a:gd name="T7" fmla="*/ 0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0" y="0"/>
                  </a:moveTo>
                  <a:lnTo>
                    <a:pt x="806" y="806"/>
                  </a:lnTo>
                  <a:lnTo>
                    <a:pt x="0" y="8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A8D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pic>
          <p:nvPicPr>
            <p:cNvPr id="144" name="그림 143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500000" flipH="1" flipV="1">
              <a:off x="6650300" y="618867"/>
              <a:ext cx="449020" cy="1096463"/>
            </a:xfrm>
            <a:prstGeom prst="rect">
              <a:avLst/>
            </a:prstGeom>
          </p:spPr>
        </p:pic>
        <p:sp>
          <p:nvSpPr>
            <p:cNvPr id="145" name="Freeform 11"/>
            <p:cNvSpPr>
              <a:spLocks/>
            </p:cNvSpPr>
            <p:nvPr userDrawn="1"/>
          </p:nvSpPr>
          <p:spPr bwMode="auto">
            <a:xfrm flipH="1">
              <a:off x="6401423" y="82550"/>
              <a:ext cx="1279525" cy="1279525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806 w 806"/>
                <a:gd name="T5" fmla="*/ 0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806" y="0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grpSp>
          <p:nvGrpSpPr>
            <p:cNvPr id="146" name="그룹 145"/>
            <p:cNvGrpSpPr/>
            <p:nvPr userDrawn="1"/>
          </p:nvGrpSpPr>
          <p:grpSpPr>
            <a:xfrm flipH="1">
              <a:off x="6401008" y="458788"/>
              <a:ext cx="369888" cy="903287"/>
              <a:chOff x="1812925" y="4535488"/>
              <a:chExt cx="369888" cy="903287"/>
            </a:xfrm>
            <a:solidFill>
              <a:schemeClr val="accent1">
                <a:lumMod val="50000"/>
              </a:schemeClr>
            </a:solidFill>
          </p:grpSpPr>
          <p:sp>
            <p:nvSpPr>
              <p:cNvPr id="155" name="Freeform 5"/>
              <p:cNvSpPr>
                <a:spLocks/>
              </p:cNvSpPr>
              <p:nvPr userDrawn="1"/>
            </p:nvSpPr>
            <p:spPr bwMode="auto">
              <a:xfrm>
                <a:off x="2027238" y="4535488"/>
                <a:ext cx="155575" cy="382588"/>
              </a:xfrm>
              <a:custGeom>
                <a:avLst/>
                <a:gdLst>
                  <a:gd name="T0" fmla="*/ 98 w 98"/>
                  <a:gd name="T1" fmla="*/ 0 h 241"/>
                  <a:gd name="T2" fmla="*/ 98 w 98"/>
                  <a:gd name="T3" fmla="*/ 0 h 241"/>
                  <a:gd name="T4" fmla="*/ 88 w 98"/>
                  <a:gd name="T5" fmla="*/ 2 h 241"/>
                  <a:gd name="T6" fmla="*/ 77 w 98"/>
                  <a:gd name="T7" fmla="*/ 7 h 241"/>
                  <a:gd name="T8" fmla="*/ 68 w 98"/>
                  <a:gd name="T9" fmla="*/ 11 h 241"/>
                  <a:gd name="T10" fmla="*/ 59 w 98"/>
                  <a:gd name="T11" fmla="*/ 16 h 241"/>
                  <a:gd name="T12" fmla="*/ 50 w 98"/>
                  <a:gd name="T13" fmla="*/ 21 h 241"/>
                  <a:gd name="T14" fmla="*/ 43 w 98"/>
                  <a:gd name="T15" fmla="*/ 28 h 241"/>
                  <a:gd name="T16" fmla="*/ 35 w 98"/>
                  <a:gd name="T17" fmla="*/ 35 h 241"/>
                  <a:gd name="T18" fmla="*/ 28 w 98"/>
                  <a:gd name="T19" fmla="*/ 42 h 241"/>
                  <a:gd name="T20" fmla="*/ 22 w 98"/>
                  <a:gd name="T21" fmla="*/ 51 h 241"/>
                  <a:gd name="T22" fmla="*/ 17 w 98"/>
                  <a:gd name="T23" fmla="*/ 60 h 241"/>
                  <a:gd name="T24" fmla="*/ 11 w 98"/>
                  <a:gd name="T25" fmla="*/ 68 h 241"/>
                  <a:gd name="T26" fmla="*/ 7 w 98"/>
                  <a:gd name="T27" fmla="*/ 79 h 241"/>
                  <a:gd name="T28" fmla="*/ 4 w 98"/>
                  <a:gd name="T29" fmla="*/ 88 h 241"/>
                  <a:gd name="T30" fmla="*/ 2 w 98"/>
                  <a:gd name="T31" fmla="*/ 99 h 241"/>
                  <a:gd name="T32" fmla="*/ 1 w 98"/>
                  <a:gd name="T33" fmla="*/ 109 h 241"/>
                  <a:gd name="T34" fmla="*/ 0 w 98"/>
                  <a:gd name="T35" fmla="*/ 121 h 241"/>
                  <a:gd name="T36" fmla="*/ 0 w 98"/>
                  <a:gd name="T37" fmla="*/ 121 h 241"/>
                  <a:gd name="T38" fmla="*/ 1 w 98"/>
                  <a:gd name="T39" fmla="*/ 131 h 241"/>
                  <a:gd name="T40" fmla="*/ 2 w 98"/>
                  <a:gd name="T41" fmla="*/ 143 h 241"/>
                  <a:gd name="T42" fmla="*/ 4 w 98"/>
                  <a:gd name="T43" fmla="*/ 153 h 241"/>
                  <a:gd name="T44" fmla="*/ 7 w 98"/>
                  <a:gd name="T45" fmla="*/ 162 h 241"/>
                  <a:gd name="T46" fmla="*/ 11 w 98"/>
                  <a:gd name="T47" fmla="*/ 172 h 241"/>
                  <a:gd name="T48" fmla="*/ 17 w 98"/>
                  <a:gd name="T49" fmla="*/ 181 h 241"/>
                  <a:gd name="T50" fmla="*/ 22 w 98"/>
                  <a:gd name="T51" fmla="*/ 191 h 241"/>
                  <a:gd name="T52" fmla="*/ 28 w 98"/>
                  <a:gd name="T53" fmla="*/ 199 h 241"/>
                  <a:gd name="T54" fmla="*/ 35 w 98"/>
                  <a:gd name="T55" fmla="*/ 206 h 241"/>
                  <a:gd name="T56" fmla="*/ 43 w 98"/>
                  <a:gd name="T57" fmla="*/ 214 h 241"/>
                  <a:gd name="T58" fmla="*/ 50 w 98"/>
                  <a:gd name="T59" fmla="*/ 220 h 241"/>
                  <a:gd name="T60" fmla="*/ 59 w 98"/>
                  <a:gd name="T61" fmla="*/ 225 h 241"/>
                  <a:gd name="T62" fmla="*/ 68 w 98"/>
                  <a:gd name="T63" fmla="*/ 230 h 241"/>
                  <a:gd name="T64" fmla="*/ 77 w 98"/>
                  <a:gd name="T65" fmla="*/ 235 h 241"/>
                  <a:gd name="T66" fmla="*/ 88 w 98"/>
                  <a:gd name="T67" fmla="*/ 238 h 241"/>
                  <a:gd name="T68" fmla="*/ 98 w 98"/>
                  <a:gd name="T69" fmla="*/ 241 h 241"/>
                  <a:gd name="T70" fmla="*/ 98 w 98"/>
                  <a:gd name="T71" fmla="*/ 0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98" h="241">
                    <a:moveTo>
                      <a:pt x="98" y="0"/>
                    </a:moveTo>
                    <a:lnTo>
                      <a:pt x="98" y="0"/>
                    </a:lnTo>
                    <a:lnTo>
                      <a:pt x="88" y="2"/>
                    </a:lnTo>
                    <a:lnTo>
                      <a:pt x="77" y="7"/>
                    </a:lnTo>
                    <a:lnTo>
                      <a:pt x="68" y="11"/>
                    </a:lnTo>
                    <a:lnTo>
                      <a:pt x="59" y="16"/>
                    </a:lnTo>
                    <a:lnTo>
                      <a:pt x="50" y="21"/>
                    </a:lnTo>
                    <a:lnTo>
                      <a:pt x="43" y="28"/>
                    </a:lnTo>
                    <a:lnTo>
                      <a:pt x="35" y="35"/>
                    </a:lnTo>
                    <a:lnTo>
                      <a:pt x="28" y="42"/>
                    </a:lnTo>
                    <a:lnTo>
                      <a:pt x="22" y="51"/>
                    </a:lnTo>
                    <a:lnTo>
                      <a:pt x="17" y="60"/>
                    </a:lnTo>
                    <a:lnTo>
                      <a:pt x="11" y="68"/>
                    </a:lnTo>
                    <a:lnTo>
                      <a:pt x="7" y="79"/>
                    </a:lnTo>
                    <a:lnTo>
                      <a:pt x="4" y="88"/>
                    </a:lnTo>
                    <a:lnTo>
                      <a:pt x="2" y="99"/>
                    </a:lnTo>
                    <a:lnTo>
                      <a:pt x="1" y="109"/>
                    </a:lnTo>
                    <a:lnTo>
                      <a:pt x="0" y="121"/>
                    </a:lnTo>
                    <a:lnTo>
                      <a:pt x="0" y="121"/>
                    </a:lnTo>
                    <a:lnTo>
                      <a:pt x="1" y="131"/>
                    </a:lnTo>
                    <a:lnTo>
                      <a:pt x="2" y="143"/>
                    </a:lnTo>
                    <a:lnTo>
                      <a:pt x="4" y="153"/>
                    </a:lnTo>
                    <a:lnTo>
                      <a:pt x="7" y="162"/>
                    </a:lnTo>
                    <a:lnTo>
                      <a:pt x="11" y="172"/>
                    </a:lnTo>
                    <a:lnTo>
                      <a:pt x="17" y="181"/>
                    </a:lnTo>
                    <a:lnTo>
                      <a:pt x="22" y="191"/>
                    </a:lnTo>
                    <a:lnTo>
                      <a:pt x="28" y="199"/>
                    </a:lnTo>
                    <a:lnTo>
                      <a:pt x="35" y="206"/>
                    </a:lnTo>
                    <a:lnTo>
                      <a:pt x="43" y="214"/>
                    </a:lnTo>
                    <a:lnTo>
                      <a:pt x="50" y="220"/>
                    </a:lnTo>
                    <a:lnTo>
                      <a:pt x="59" y="225"/>
                    </a:lnTo>
                    <a:lnTo>
                      <a:pt x="68" y="230"/>
                    </a:lnTo>
                    <a:lnTo>
                      <a:pt x="77" y="235"/>
                    </a:lnTo>
                    <a:lnTo>
                      <a:pt x="88" y="238"/>
                    </a:lnTo>
                    <a:lnTo>
                      <a:pt x="98" y="241"/>
                    </a:lnTo>
                    <a:lnTo>
                      <a:pt x="98" y="0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  <a:alpha val="3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ko-KR" altLang="en-US" sz="2400"/>
              </a:p>
            </p:txBody>
          </p:sp>
          <p:sp>
            <p:nvSpPr>
              <p:cNvPr id="156" name="Freeform 7"/>
              <p:cNvSpPr>
                <a:spLocks/>
              </p:cNvSpPr>
              <p:nvPr userDrawn="1"/>
            </p:nvSpPr>
            <p:spPr bwMode="auto">
              <a:xfrm>
                <a:off x="1812925" y="4949825"/>
                <a:ext cx="369888" cy="488950"/>
              </a:xfrm>
              <a:custGeom>
                <a:avLst/>
                <a:gdLst>
                  <a:gd name="T0" fmla="*/ 203 w 233"/>
                  <a:gd name="T1" fmla="*/ 0 h 308"/>
                  <a:gd name="T2" fmla="*/ 203 w 233"/>
                  <a:gd name="T3" fmla="*/ 0 h 308"/>
                  <a:gd name="T4" fmla="*/ 182 w 233"/>
                  <a:gd name="T5" fmla="*/ 0 h 308"/>
                  <a:gd name="T6" fmla="*/ 157 w 233"/>
                  <a:gd name="T7" fmla="*/ 2 h 308"/>
                  <a:gd name="T8" fmla="*/ 129 w 233"/>
                  <a:gd name="T9" fmla="*/ 6 h 308"/>
                  <a:gd name="T10" fmla="*/ 114 w 233"/>
                  <a:gd name="T11" fmla="*/ 8 h 308"/>
                  <a:gd name="T12" fmla="*/ 99 w 233"/>
                  <a:gd name="T13" fmla="*/ 12 h 308"/>
                  <a:gd name="T14" fmla="*/ 85 w 233"/>
                  <a:gd name="T15" fmla="*/ 16 h 308"/>
                  <a:gd name="T16" fmla="*/ 70 w 233"/>
                  <a:gd name="T17" fmla="*/ 22 h 308"/>
                  <a:gd name="T18" fmla="*/ 56 w 233"/>
                  <a:gd name="T19" fmla="*/ 28 h 308"/>
                  <a:gd name="T20" fmla="*/ 43 w 233"/>
                  <a:gd name="T21" fmla="*/ 35 h 308"/>
                  <a:gd name="T22" fmla="*/ 30 w 233"/>
                  <a:gd name="T23" fmla="*/ 44 h 308"/>
                  <a:gd name="T24" fmla="*/ 19 w 233"/>
                  <a:gd name="T25" fmla="*/ 53 h 308"/>
                  <a:gd name="T26" fmla="*/ 9 w 233"/>
                  <a:gd name="T27" fmla="*/ 63 h 308"/>
                  <a:gd name="T28" fmla="*/ 0 w 233"/>
                  <a:gd name="T29" fmla="*/ 76 h 308"/>
                  <a:gd name="T30" fmla="*/ 233 w 233"/>
                  <a:gd name="T31" fmla="*/ 308 h 308"/>
                  <a:gd name="T32" fmla="*/ 233 w 233"/>
                  <a:gd name="T33" fmla="*/ 1 h 308"/>
                  <a:gd name="T34" fmla="*/ 225 w 233"/>
                  <a:gd name="T35" fmla="*/ 1 h 308"/>
                  <a:gd name="T36" fmla="*/ 225 w 233"/>
                  <a:gd name="T37" fmla="*/ 1 h 308"/>
                  <a:gd name="T38" fmla="*/ 203 w 233"/>
                  <a:gd name="T39" fmla="*/ 0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33" h="308">
                    <a:moveTo>
                      <a:pt x="203" y="0"/>
                    </a:moveTo>
                    <a:lnTo>
                      <a:pt x="203" y="0"/>
                    </a:lnTo>
                    <a:lnTo>
                      <a:pt x="182" y="0"/>
                    </a:lnTo>
                    <a:lnTo>
                      <a:pt x="157" y="2"/>
                    </a:lnTo>
                    <a:lnTo>
                      <a:pt x="129" y="6"/>
                    </a:lnTo>
                    <a:lnTo>
                      <a:pt x="114" y="8"/>
                    </a:lnTo>
                    <a:lnTo>
                      <a:pt x="99" y="12"/>
                    </a:lnTo>
                    <a:lnTo>
                      <a:pt x="85" y="16"/>
                    </a:lnTo>
                    <a:lnTo>
                      <a:pt x="70" y="22"/>
                    </a:lnTo>
                    <a:lnTo>
                      <a:pt x="56" y="28"/>
                    </a:lnTo>
                    <a:lnTo>
                      <a:pt x="43" y="35"/>
                    </a:lnTo>
                    <a:lnTo>
                      <a:pt x="30" y="44"/>
                    </a:lnTo>
                    <a:lnTo>
                      <a:pt x="19" y="53"/>
                    </a:lnTo>
                    <a:lnTo>
                      <a:pt x="9" y="63"/>
                    </a:lnTo>
                    <a:lnTo>
                      <a:pt x="0" y="76"/>
                    </a:lnTo>
                    <a:lnTo>
                      <a:pt x="233" y="308"/>
                    </a:lnTo>
                    <a:lnTo>
                      <a:pt x="233" y="1"/>
                    </a:lnTo>
                    <a:lnTo>
                      <a:pt x="225" y="1"/>
                    </a:lnTo>
                    <a:lnTo>
                      <a:pt x="225" y="1"/>
                    </a:lnTo>
                    <a:lnTo>
                      <a:pt x="203" y="0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  <a:alpha val="3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ko-KR" altLang="en-US" sz="2400"/>
              </a:p>
            </p:txBody>
          </p:sp>
        </p:grpSp>
        <p:sp>
          <p:nvSpPr>
            <p:cNvPr id="147" name="Freeform 38"/>
            <p:cNvSpPr>
              <a:spLocks/>
            </p:cNvSpPr>
            <p:nvPr userDrawn="1"/>
          </p:nvSpPr>
          <p:spPr bwMode="auto">
            <a:xfrm>
              <a:off x="7095160" y="4305797"/>
              <a:ext cx="600075" cy="874713"/>
            </a:xfrm>
            <a:custGeom>
              <a:avLst/>
              <a:gdLst>
                <a:gd name="T0" fmla="*/ 326 w 378"/>
                <a:gd name="T1" fmla="*/ 0 h 551"/>
                <a:gd name="T2" fmla="*/ 286 w 378"/>
                <a:gd name="T3" fmla="*/ 3 h 551"/>
                <a:gd name="T4" fmla="*/ 93 w 378"/>
                <a:gd name="T5" fmla="*/ 198 h 551"/>
                <a:gd name="T6" fmla="*/ 89 w 378"/>
                <a:gd name="T7" fmla="*/ 237 h 551"/>
                <a:gd name="T8" fmla="*/ 90 w 378"/>
                <a:gd name="T9" fmla="*/ 253 h 551"/>
                <a:gd name="T10" fmla="*/ 94 w 378"/>
                <a:gd name="T11" fmla="*/ 283 h 551"/>
                <a:gd name="T12" fmla="*/ 101 w 378"/>
                <a:gd name="T13" fmla="*/ 313 h 551"/>
                <a:gd name="T14" fmla="*/ 113 w 378"/>
                <a:gd name="T15" fmla="*/ 340 h 551"/>
                <a:gd name="T16" fmla="*/ 15 w 378"/>
                <a:gd name="T17" fmla="*/ 458 h 551"/>
                <a:gd name="T18" fmla="*/ 9 w 378"/>
                <a:gd name="T19" fmla="*/ 466 h 551"/>
                <a:gd name="T20" fmla="*/ 1 w 378"/>
                <a:gd name="T21" fmla="*/ 486 h 551"/>
                <a:gd name="T22" fmla="*/ 1 w 378"/>
                <a:gd name="T23" fmla="*/ 507 h 551"/>
                <a:gd name="T24" fmla="*/ 9 w 378"/>
                <a:gd name="T25" fmla="*/ 526 h 551"/>
                <a:gd name="T26" fmla="*/ 15 w 378"/>
                <a:gd name="T27" fmla="*/ 535 h 551"/>
                <a:gd name="T28" fmla="*/ 34 w 378"/>
                <a:gd name="T29" fmla="*/ 547 h 551"/>
                <a:gd name="T30" fmla="*/ 54 w 378"/>
                <a:gd name="T31" fmla="*/ 551 h 551"/>
                <a:gd name="T32" fmla="*/ 65 w 378"/>
                <a:gd name="T33" fmla="*/ 550 h 551"/>
                <a:gd name="T34" fmla="*/ 84 w 378"/>
                <a:gd name="T35" fmla="*/ 542 h 551"/>
                <a:gd name="T36" fmla="*/ 194 w 378"/>
                <a:gd name="T37" fmla="*/ 434 h 551"/>
                <a:gd name="T38" fmla="*/ 209 w 378"/>
                <a:gd name="T39" fmla="*/ 443 h 551"/>
                <a:gd name="T40" fmla="*/ 239 w 378"/>
                <a:gd name="T41" fmla="*/ 458 h 551"/>
                <a:gd name="T42" fmla="*/ 273 w 378"/>
                <a:gd name="T43" fmla="*/ 468 h 551"/>
                <a:gd name="T44" fmla="*/ 308 w 378"/>
                <a:gd name="T45" fmla="*/ 474 h 551"/>
                <a:gd name="T46" fmla="*/ 326 w 378"/>
                <a:gd name="T47" fmla="*/ 475 h 551"/>
                <a:gd name="T48" fmla="*/ 353 w 378"/>
                <a:gd name="T49" fmla="*/ 473 h 551"/>
                <a:gd name="T50" fmla="*/ 378 w 378"/>
                <a:gd name="T51" fmla="*/ 468 h 551"/>
                <a:gd name="T52" fmla="*/ 378 w 378"/>
                <a:gd name="T53" fmla="*/ 393 h 551"/>
                <a:gd name="T54" fmla="*/ 353 w 378"/>
                <a:gd name="T55" fmla="*/ 399 h 551"/>
                <a:gd name="T56" fmla="*/ 326 w 378"/>
                <a:gd name="T57" fmla="*/ 401 h 551"/>
                <a:gd name="T58" fmla="*/ 309 w 378"/>
                <a:gd name="T59" fmla="*/ 400 h 551"/>
                <a:gd name="T60" fmla="*/ 278 w 378"/>
                <a:gd name="T61" fmla="*/ 394 h 551"/>
                <a:gd name="T62" fmla="*/ 249 w 378"/>
                <a:gd name="T63" fmla="*/ 382 h 551"/>
                <a:gd name="T64" fmla="*/ 221 w 378"/>
                <a:gd name="T65" fmla="*/ 364 h 551"/>
                <a:gd name="T66" fmla="*/ 199 w 378"/>
                <a:gd name="T67" fmla="*/ 342 h 551"/>
                <a:gd name="T68" fmla="*/ 182 w 378"/>
                <a:gd name="T69" fmla="*/ 316 h 551"/>
                <a:gd name="T70" fmla="*/ 169 w 378"/>
                <a:gd name="T71" fmla="*/ 285 h 551"/>
                <a:gd name="T72" fmla="*/ 163 w 378"/>
                <a:gd name="T73" fmla="*/ 254 h 551"/>
                <a:gd name="T74" fmla="*/ 162 w 378"/>
                <a:gd name="T75" fmla="*/ 237 h 551"/>
                <a:gd name="T76" fmla="*/ 165 w 378"/>
                <a:gd name="T77" fmla="*/ 204 h 551"/>
                <a:gd name="T78" fmla="*/ 175 w 378"/>
                <a:gd name="T79" fmla="*/ 174 h 551"/>
                <a:gd name="T80" fmla="*/ 190 w 378"/>
                <a:gd name="T81" fmla="*/ 145 h 551"/>
                <a:gd name="T82" fmla="*/ 210 w 378"/>
                <a:gd name="T83" fmla="*/ 121 h 551"/>
                <a:gd name="T84" fmla="*/ 235 w 378"/>
                <a:gd name="T85" fmla="*/ 101 h 551"/>
                <a:gd name="T86" fmla="*/ 262 w 378"/>
                <a:gd name="T87" fmla="*/ 86 h 551"/>
                <a:gd name="T88" fmla="*/ 294 w 378"/>
                <a:gd name="T89" fmla="*/ 76 h 551"/>
                <a:gd name="T90" fmla="*/ 326 w 378"/>
                <a:gd name="T91" fmla="*/ 73 h 551"/>
                <a:gd name="T92" fmla="*/ 340 w 378"/>
                <a:gd name="T93" fmla="*/ 73 h 551"/>
                <a:gd name="T94" fmla="*/ 366 w 378"/>
                <a:gd name="T95" fmla="*/ 77 h 551"/>
                <a:gd name="T96" fmla="*/ 378 w 378"/>
                <a:gd name="T97" fmla="*/ 5 h 551"/>
                <a:gd name="T98" fmla="*/ 366 w 378"/>
                <a:gd name="T99" fmla="*/ 3 h 551"/>
                <a:gd name="T100" fmla="*/ 340 w 378"/>
                <a:gd name="T101" fmla="*/ 0 h 5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78" h="551">
                  <a:moveTo>
                    <a:pt x="326" y="0"/>
                  </a:moveTo>
                  <a:lnTo>
                    <a:pt x="326" y="0"/>
                  </a:lnTo>
                  <a:lnTo>
                    <a:pt x="306" y="1"/>
                  </a:lnTo>
                  <a:lnTo>
                    <a:pt x="286" y="3"/>
                  </a:lnTo>
                  <a:lnTo>
                    <a:pt x="93" y="198"/>
                  </a:lnTo>
                  <a:lnTo>
                    <a:pt x="93" y="198"/>
                  </a:lnTo>
                  <a:lnTo>
                    <a:pt x="90" y="216"/>
                  </a:lnTo>
                  <a:lnTo>
                    <a:pt x="89" y="237"/>
                  </a:lnTo>
                  <a:lnTo>
                    <a:pt x="89" y="237"/>
                  </a:lnTo>
                  <a:lnTo>
                    <a:pt x="90" y="253"/>
                  </a:lnTo>
                  <a:lnTo>
                    <a:pt x="91" y="269"/>
                  </a:lnTo>
                  <a:lnTo>
                    <a:pt x="94" y="283"/>
                  </a:lnTo>
                  <a:lnTo>
                    <a:pt x="97" y="298"/>
                  </a:lnTo>
                  <a:lnTo>
                    <a:pt x="101" y="313"/>
                  </a:lnTo>
                  <a:lnTo>
                    <a:pt x="106" y="326"/>
                  </a:lnTo>
                  <a:lnTo>
                    <a:pt x="113" y="340"/>
                  </a:lnTo>
                  <a:lnTo>
                    <a:pt x="120" y="353"/>
                  </a:lnTo>
                  <a:lnTo>
                    <a:pt x="15" y="458"/>
                  </a:lnTo>
                  <a:lnTo>
                    <a:pt x="15" y="458"/>
                  </a:lnTo>
                  <a:lnTo>
                    <a:pt x="9" y="466"/>
                  </a:lnTo>
                  <a:lnTo>
                    <a:pt x="4" y="476"/>
                  </a:lnTo>
                  <a:lnTo>
                    <a:pt x="1" y="486"/>
                  </a:lnTo>
                  <a:lnTo>
                    <a:pt x="0" y="497"/>
                  </a:lnTo>
                  <a:lnTo>
                    <a:pt x="1" y="507"/>
                  </a:lnTo>
                  <a:lnTo>
                    <a:pt x="4" y="516"/>
                  </a:lnTo>
                  <a:lnTo>
                    <a:pt x="9" y="526"/>
                  </a:lnTo>
                  <a:lnTo>
                    <a:pt x="15" y="535"/>
                  </a:lnTo>
                  <a:lnTo>
                    <a:pt x="15" y="535"/>
                  </a:lnTo>
                  <a:lnTo>
                    <a:pt x="24" y="542"/>
                  </a:lnTo>
                  <a:lnTo>
                    <a:pt x="34" y="547"/>
                  </a:lnTo>
                  <a:lnTo>
                    <a:pt x="44" y="550"/>
                  </a:lnTo>
                  <a:lnTo>
                    <a:pt x="54" y="551"/>
                  </a:lnTo>
                  <a:lnTo>
                    <a:pt x="54" y="551"/>
                  </a:lnTo>
                  <a:lnTo>
                    <a:pt x="65" y="550"/>
                  </a:lnTo>
                  <a:lnTo>
                    <a:pt x="75" y="547"/>
                  </a:lnTo>
                  <a:lnTo>
                    <a:pt x="84" y="542"/>
                  </a:lnTo>
                  <a:lnTo>
                    <a:pt x="93" y="535"/>
                  </a:lnTo>
                  <a:lnTo>
                    <a:pt x="194" y="434"/>
                  </a:lnTo>
                  <a:lnTo>
                    <a:pt x="194" y="434"/>
                  </a:lnTo>
                  <a:lnTo>
                    <a:pt x="209" y="443"/>
                  </a:lnTo>
                  <a:lnTo>
                    <a:pt x="224" y="451"/>
                  </a:lnTo>
                  <a:lnTo>
                    <a:pt x="239" y="458"/>
                  </a:lnTo>
                  <a:lnTo>
                    <a:pt x="256" y="463"/>
                  </a:lnTo>
                  <a:lnTo>
                    <a:pt x="273" y="468"/>
                  </a:lnTo>
                  <a:lnTo>
                    <a:pt x="290" y="472"/>
                  </a:lnTo>
                  <a:lnTo>
                    <a:pt x="308" y="474"/>
                  </a:lnTo>
                  <a:lnTo>
                    <a:pt x="326" y="475"/>
                  </a:lnTo>
                  <a:lnTo>
                    <a:pt x="326" y="475"/>
                  </a:lnTo>
                  <a:lnTo>
                    <a:pt x="340" y="474"/>
                  </a:lnTo>
                  <a:lnTo>
                    <a:pt x="353" y="473"/>
                  </a:lnTo>
                  <a:lnTo>
                    <a:pt x="366" y="470"/>
                  </a:lnTo>
                  <a:lnTo>
                    <a:pt x="378" y="468"/>
                  </a:lnTo>
                  <a:lnTo>
                    <a:pt x="378" y="393"/>
                  </a:lnTo>
                  <a:lnTo>
                    <a:pt x="378" y="393"/>
                  </a:lnTo>
                  <a:lnTo>
                    <a:pt x="366" y="396"/>
                  </a:lnTo>
                  <a:lnTo>
                    <a:pt x="353" y="399"/>
                  </a:lnTo>
                  <a:lnTo>
                    <a:pt x="340" y="400"/>
                  </a:lnTo>
                  <a:lnTo>
                    <a:pt x="326" y="401"/>
                  </a:lnTo>
                  <a:lnTo>
                    <a:pt x="326" y="401"/>
                  </a:lnTo>
                  <a:lnTo>
                    <a:pt x="309" y="400"/>
                  </a:lnTo>
                  <a:lnTo>
                    <a:pt x="294" y="398"/>
                  </a:lnTo>
                  <a:lnTo>
                    <a:pt x="278" y="394"/>
                  </a:lnTo>
                  <a:lnTo>
                    <a:pt x="262" y="388"/>
                  </a:lnTo>
                  <a:lnTo>
                    <a:pt x="249" y="382"/>
                  </a:lnTo>
                  <a:lnTo>
                    <a:pt x="235" y="373"/>
                  </a:lnTo>
                  <a:lnTo>
                    <a:pt x="221" y="364"/>
                  </a:lnTo>
                  <a:lnTo>
                    <a:pt x="210" y="353"/>
                  </a:lnTo>
                  <a:lnTo>
                    <a:pt x="199" y="342"/>
                  </a:lnTo>
                  <a:lnTo>
                    <a:pt x="190" y="329"/>
                  </a:lnTo>
                  <a:lnTo>
                    <a:pt x="182" y="316"/>
                  </a:lnTo>
                  <a:lnTo>
                    <a:pt x="175" y="301"/>
                  </a:lnTo>
                  <a:lnTo>
                    <a:pt x="169" y="285"/>
                  </a:lnTo>
                  <a:lnTo>
                    <a:pt x="165" y="270"/>
                  </a:lnTo>
                  <a:lnTo>
                    <a:pt x="163" y="254"/>
                  </a:lnTo>
                  <a:lnTo>
                    <a:pt x="162" y="237"/>
                  </a:lnTo>
                  <a:lnTo>
                    <a:pt x="162" y="237"/>
                  </a:lnTo>
                  <a:lnTo>
                    <a:pt x="163" y="221"/>
                  </a:lnTo>
                  <a:lnTo>
                    <a:pt x="165" y="204"/>
                  </a:lnTo>
                  <a:lnTo>
                    <a:pt x="169" y="188"/>
                  </a:lnTo>
                  <a:lnTo>
                    <a:pt x="175" y="174"/>
                  </a:lnTo>
                  <a:lnTo>
                    <a:pt x="182" y="159"/>
                  </a:lnTo>
                  <a:lnTo>
                    <a:pt x="190" y="145"/>
                  </a:lnTo>
                  <a:lnTo>
                    <a:pt x="199" y="133"/>
                  </a:lnTo>
                  <a:lnTo>
                    <a:pt x="210" y="121"/>
                  </a:lnTo>
                  <a:lnTo>
                    <a:pt x="221" y="111"/>
                  </a:lnTo>
                  <a:lnTo>
                    <a:pt x="235" y="101"/>
                  </a:lnTo>
                  <a:lnTo>
                    <a:pt x="249" y="93"/>
                  </a:lnTo>
                  <a:lnTo>
                    <a:pt x="262" y="86"/>
                  </a:lnTo>
                  <a:lnTo>
                    <a:pt x="278" y="81"/>
                  </a:lnTo>
                  <a:lnTo>
                    <a:pt x="294" y="76"/>
                  </a:lnTo>
                  <a:lnTo>
                    <a:pt x="309" y="74"/>
                  </a:lnTo>
                  <a:lnTo>
                    <a:pt x="326" y="73"/>
                  </a:lnTo>
                  <a:lnTo>
                    <a:pt x="326" y="73"/>
                  </a:lnTo>
                  <a:lnTo>
                    <a:pt x="340" y="73"/>
                  </a:lnTo>
                  <a:lnTo>
                    <a:pt x="353" y="75"/>
                  </a:lnTo>
                  <a:lnTo>
                    <a:pt x="366" y="77"/>
                  </a:lnTo>
                  <a:lnTo>
                    <a:pt x="378" y="82"/>
                  </a:lnTo>
                  <a:lnTo>
                    <a:pt x="378" y="5"/>
                  </a:lnTo>
                  <a:lnTo>
                    <a:pt x="378" y="5"/>
                  </a:lnTo>
                  <a:lnTo>
                    <a:pt x="366" y="3"/>
                  </a:lnTo>
                  <a:lnTo>
                    <a:pt x="353" y="1"/>
                  </a:lnTo>
                  <a:lnTo>
                    <a:pt x="340" y="0"/>
                  </a:lnTo>
                  <a:lnTo>
                    <a:pt x="326" y="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  <a:alpha val="3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148" name="Freeform 42"/>
            <p:cNvSpPr>
              <a:spLocks/>
            </p:cNvSpPr>
            <p:nvPr userDrawn="1"/>
          </p:nvSpPr>
          <p:spPr bwMode="auto">
            <a:xfrm flipH="1">
              <a:off x="7768260" y="3072276"/>
              <a:ext cx="258763" cy="884238"/>
            </a:xfrm>
            <a:custGeom>
              <a:avLst/>
              <a:gdLst>
                <a:gd name="T0" fmla="*/ 74 w 163"/>
                <a:gd name="T1" fmla="*/ 186 h 557"/>
                <a:gd name="T2" fmla="*/ 76 w 163"/>
                <a:gd name="T3" fmla="*/ 166 h 557"/>
                <a:gd name="T4" fmla="*/ 82 w 163"/>
                <a:gd name="T5" fmla="*/ 147 h 557"/>
                <a:gd name="T6" fmla="*/ 89 w 163"/>
                <a:gd name="T7" fmla="*/ 129 h 557"/>
                <a:gd name="T8" fmla="*/ 100 w 163"/>
                <a:gd name="T9" fmla="*/ 115 h 557"/>
                <a:gd name="T10" fmla="*/ 113 w 163"/>
                <a:gd name="T11" fmla="*/ 101 h 557"/>
                <a:gd name="T12" fmla="*/ 128 w 163"/>
                <a:gd name="T13" fmla="*/ 90 h 557"/>
                <a:gd name="T14" fmla="*/ 145 w 163"/>
                <a:gd name="T15" fmla="*/ 81 h 557"/>
                <a:gd name="T16" fmla="*/ 163 w 163"/>
                <a:gd name="T17" fmla="*/ 76 h 557"/>
                <a:gd name="T18" fmla="*/ 163 w 163"/>
                <a:gd name="T19" fmla="*/ 0 h 557"/>
                <a:gd name="T20" fmla="*/ 130 w 163"/>
                <a:gd name="T21" fmla="*/ 7 h 557"/>
                <a:gd name="T22" fmla="*/ 99 w 163"/>
                <a:gd name="T23" fmla="*/ 21 h 557"/>
                <a:gd name="T24" fmla="*/ 71 w 163"/>
                <a:gd name="T25" fmla="*/ 38 h 557"/>
                <a:gd name="T26" fmla="*/ 47 w 163"/>
                <a:gd name="T27" fmla="*/ 61 h 557"/>
                <a:gd name="T28" fmla="*/ 27 w 163"/>
                <a:gd name="T29" fmla="*/ 88 h 557"/>
                <a:gd name="T30" fmla="*/ 13 w 163"/>
                <a:gd name="T31" fmla="*/ 118 h 557"/>
                <a:gd name="T32" fmla="*/ 3 w 163"/>
                <a:gd name="T33" fmla="*/ 150 h 557"/>
                <a:gd name="T34" fmla="*/ 0 w 163"/>
                <a:gd name="T35" fmla="*/ 186 h 557"/>
                <a:gd name="T36" fmla="*/ 1 w 163"/>
                <a:gd name="T37" fmla="*/ 202 h 557"/>
                <a:gd name="T38" fmla="*/ 10 w 163"/>
                <a:gd name="T39" fmla="*/ 242 h 557"/>
                <a:gd name="T40" fmla="*/ 27 w 163"/>
                <a:gd name="T41" fmla="*/ 289 h 557"/>
                <a:gd name="T42" fmla="*/ 63 w 163"/>
                <a:gd name="T43" fmla="*/ 369 h 557"/>
                <a:gd name="T44" fmla="*/ 116 w 163"/>
                <a:gd name="T45" fmla="*/ 473 h 557"/>
                <a:gd name="T46" fmla="*/ 163 w 163"/>
                <a:gd name="T47" fmla="*/ 557 h 557"/>
                <a:gd name="T48" fmla="*/ 163 w 163"/>
                <a:gd name="T49" fmla="*/ 295 h 557"/>
                <a:gd name="T50" fmla="*/ 145 w 163"/>
                <a:gd name="T51" fmla="*/ 289 h 557"/>
                <a:gd name="T52" fmla="*/ 128 w 163"/>
                <a:gd name="T53" fmla="*/ 281 h 557"/>
                <a:gd name="T54" fmla="*/ 113 w 163"/>
                <a:gd name="T55" fmla="*/ 270 h 557"/>
                <a:gd name="T56" fmla="*/ 100 w 163"/>
                <a:gd name="T57" fmla="*/ 257 h 557"/>
                <a:gd name="T58" fmla="*/ 89 w 163"/>
                <a:gd name="T59" fmla="*/ 241 h 557"/>
                <a:gd name="T60" fmla="*/ 82 w 163"/>
                <a:gd name="T61" fmla="*/ 224 h 557"/>
                <a:gd name="T62" fmla="*/ 76 w 163"/>
                <a:gd name="T63" fmla="*/ 205 h 557"/>
                <a:gd name="T64" fmla="*/ 74 w 163"/>
                <a:gd name="T65" fmla="*/ 186 h 5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63" h="557">
                  <a:moveTo>
                    <a:pt x="74" y="186"/>
                  </a:moveTo>
                  <a:lnTo>
                    <a:pt x="74" y="186"/>
                  </a:lnTo>
                  <a:lnTo>
                    <a:pt x="75" y="175"/>
                  </a:lnTo>
                  <a:lnTo>
                    <a:pt x="76" y="166"/>
                  </a:lnTo>
                  <a:lnTo>
                    <a:pt x="78" y="157"/>
                  </a:lnTo>
                  <a:lnTo>
                    <a:pt x="82" y="147"/>
                  </a:lnTo>
                  <a:lnTo>
                    <a:pt x="85" y="138"/>
                  </a:lnTo>
                  <a:lnTo>
                    <a:pt x="89" y="129"/>
                  </a:lnTo>
                  <a:lnTo>
                    <a:pt x="94" y="122"/>
                  </a:lnTo>
                  <a:lnTo>
                    <a:pt x="100" y="115"/>
                  </a:lnTo>
                  <a:lnTo>
                    <a:pt x="107" y="108"/>
                  </a:lnTo>
                  <a:lnTo>
                    <a:pt x="113" y="101"/>
                  </a:lnTo>
                  <a:lnTo>
                    <a:pt x="120" y="95"/>
                  </a:lnTo>
                  <a:lnTo>
                    <a:pt x="128" y="90"/>
                  </a:lnTo>
                  <a:lnTo>
                    <a:pt x="136" y="86"/>
                  </a:lnTo>
                  <a:lnTo>
                    <a:pt x="145" y="81"/>
                  </a:lnTo>
                  <a:lnTo>
                    <a:pt x="154" y="78"/>
                  </a:lnTo>
                  <a:lnTo>
                    <a:pt x="163" y="76"/>
                  </a:lnTo>
                  <a:lnTo>
                    <a:pt x="163" y="0"/>
                  </a:lnTo>
                  <a:lnTo>
                    <a:pt x="163" y="0"/>
                  </a:lnTo>
                  <a:lnTo>
                    <a:pt x="146" y="3"/>
                  </a:lnTo>
                  <a:lnTo>
                    <a:pt x="130" y="7"/>
                  </a:lnTo>
                  <a:lnTo>
                    <a:pt x="114" y="13"/>
                  </a:lnTo>
                  <a:lnTo>
                    <a:pt x="99" y="21"/>
                  </a:lnTo>
                  <a:lnTo>
                    <a:pt x="85" y="29"/>
                  </a:lnTo>
                  <a:lnTo>
                    <a:pt x="71" y="38"/>
                  </a:lnTo>
                  <a:lnTo>
                    <a:pt x="59" y="50"/>
                  </a:lnTo>
                  <a:lnTo>
                    <a:pt x="47" y="61"/>
                  </a:lnTo>
                  <a:lnTo>
                    <a:pt x="37" y="74"/>
                  </a:lnTo>
                  <a:lnTo>
                    <a:pt x="27" y="88"/>
                  </a:lnTo>
                  <a:lnTo>
                    <a:pt x="19" y="102"/>
                  </a:lnTo>
                  <a:lnTo>
                    <a:pt x="13" y="118"/>
                  </a:lnTo>
                  <a:lnTo>
                    <a:pt x="7" y="134"/>
                  </a:lnTo>
                  <a:lnTo>
                    <a:pt x="3" y="150"/>
                  </a:lnTo>
                  <a:lnTo>
                    <a:pt x="1" y="168"/>
                  </a:lnTo>
                  <a:lnTo>
                    <a:pt x="0" y="186"/>
                  </a:lnTo>
                  <a:lnTo>
                    <a:pt x="0" y="186"/>
                  </a:lnTo>
                  <a:lnTo>
                    <a:pt x="1" y="202"/>
                  </a:lnTo>
                  <a:lnTo>
                    <a:pt x="5" y="220"/>
                  </a:lnTo>
                  <a:lnTo>
                    <a:pt x="10" y="242"/>
                  </a:lnTo>
                  <a:lnTo>
                    <a:pt x="19" y="265"/>
                  </a:lnTo>
                  <a:lnTo>
                    <a:pt x="27" y="289"/>
                  </a:lnTo>
                  <a:lnTo>
                    <a:pt x="39" y="316"/>
                  </a:lnTo>
                  <a:lnTo>
                    <a:pt x="63" y="369"/>
                  </a:lnTo>
                  <a:lnTo>
                    <a:pt x="90" y="422"/>
                  </a:lnTo>
                  <a:lnTo>
                    <a:pt x="116" y="473"/>
                  </a:lnTo>
                  <a:lnTo>
                    <a:pt x="142" y="519"/>
                  </a:lnTo>
                  <a:lnTo>
                    <a:pt x="163" y="557"/>
                  </a:lnTo>
                  <a:lnTo>
                    <a:pt x="163" y="295"/>
                  </a:lnTo>
                  <a:lnTo>
                    <a:pt x="163" y="295"/>
                  </a:lnTo>
                  <a:lnTo>
                    <a:pt x="154" y="293"/>
                  </a:lnTo>
                  <a:lnTo>
                    <a:pt x="145" y="289"/>
                  </a:lnTo>
                  <a:lnTo>
                    <a:pt x="136" y="285"/>
                  </a:lnTo>
                  <a:lnTo>
                    <a:pt x="128" y="281"/>
                  </a:lnTo>
                  <a:lnTo>
                    <a:pt x="120" y="276"/>
                  </a:lnTo>
                  <a:lnTo>
                    <a:pt x="113" y="270"/>
                  </a:lnTo>
                  <a:lnTo>
                    <a:pt x="107" y="263"/>
                  </a:lnTo>
                  <a:lnTo>
                    <a:pt x="100" y="257"/>
                  </a:lnTo>
                  <a:lnTo>
                    <a:pt x="94" y="249"/>
                  </a:lnTo>
                  <a:lnTo>
                    <a:pt x="89" y="241"/>
                  </a:lnTo>
                  <a:lnTo>
                    <a:pt x="85" y="233"/>
                  </a:lnTo>
                  <a:lnTo>
                    <a:pt x="82" y="224"/>
                  </a:lnTo>
                  <a:lnTo>
                    <a:pt x="78" y="215"/>
                  </a:lnTo>
                  <a:lnTo>
                    <a:pt x="76" y="205"/>
                  </a:lnTo>
                  <a:lnTo>
                    <a:pt x="75" y="195"/>
                  </a:lnTo>
                  <a:lnTo>
                    <a:pt x="74" y="186"/>
                  </a:lnTo>
                  <a:lnTo>
                    <a:pt x="74" y="186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  <a:alpha val="3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149" name="Freeform 46"/>
            <p:cNvSpPr>
              <a:spLocks/>
            </p:cNvSpPr>
            <p:nvPr userDrawn="1"/>
          </p:nvSpPr>
          <p:spPr bwMode="auto">
            <a:xfrm flipH="1">
              <a:off x="6403010" y="6242050"/>
              <a:ext cx="265113" cy="430213"/>
            </a:xfrm>
            <a:custGeom>
              <a:avLst/>
              <a:gdLst>
                <a:gd name="T0" fmla="*/ 167 w 167"/>
                <a:gd name="T1" fmla="*/ 0 h 271"/>
                <a:gd name="T2" fmla="*/ 0 w 167"/>
                <a:gd name="T3" fmla="*/ 167 h 271"/>
                <a:gd name="T4" fmla="*/ 103 w 167"/>
                <a:gd name="T5" fmla="*/ 271 h 271"/>
                <a:gd name="T6" fmla="*/ 137 w 167"/>
                <a:gd name="T7" fmla="*/ 259 h 271"/>
                <a:gd name="T8" fmla="*/ 137 w 167"/>
                <a:gd name="T9" fmla="*/ 201 h 271"/>
                <a:gd name="T10" fmla="*/ 167 w 167"/>
                <a:gd name="T11" fmla="*/ 173 h 271"/>
                <a:gd name="T12" fmla="*/ 167 w 167"/>
                <a:gd name="T13" fmla="*/ 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7" h="271">
                  <a:moveTo>
                    <a:pt x="167" y="0"/>
                  </a:moveTo>
                  <a:lnTo>
                    <a:pt x="0" y="167"/>
                  </a:lnTo>
                  <a:lnTo>
                    <a:pt x="103" y="271"/>
                  </a:lnTo>
                  <a:lnTo>
                    <a:pt x="137" y="259"/>
                  </a:lnTo>
                  <a:lnTo>
                    <a:pt x="137" y="201"/>
                  </a:lnTo>
                  <a:lnTo>
                    <a:pt x="167" y="173"/>
                  </a:lnTo>
                  <a:lnTo>
                    <a:pt x="167" y="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  <a:alpha val="3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grpSp>
          <p:nvGrpSpPr>
            <p:cNvPr id="150" name="그룹 149"/>
            <p:cNvGrpSpPr/>
            <p:nvPr userDrawn="1"/>
          </p:nvGrpSpPr>
          <p:grpSpPr>
            <a:xfrm flipH="1">
              <a:off x="5923171" y="458788"/>
              <a:ext cx="406400" cy="903287"/>
              <a:chOff x="2209800" y="4519614"/>
              <a:chExt cx="406400" cy="903287"/>
            </a:xfrm>
            <a:solidFill>
              <a:schemeClr val="accent2">
                <a:lumMod val="50000"/>
              </a:schemeClr>
            </a:solidFill>
          </p:grpSpPr>
          <p:sp>
            <p:nvSpPr>
              <p:cNvPr id="153" name="Freeform 9"/>
              <p:cNvSpPr>
                <a:spLocks/>
              </p:cNvSpPr>
              <p:nvPr userDrawn="1"/>
            </p:nvSpPr>
            <p:spPr bwMode="auto">
              <a:xfrm>
                <a:off x="2209800" y="4519614"/>
                <a:ext cx="171450" cy="385763"/>
              </a:xfrm>
              <a:custGeom>
                <a:avLst/>
                <a:gdLst>
                  <a:gd name="T0" fmla="*/ 0 w 108"/>
                  <a:gd name="T1" fmla="*/ 0 h 243"/>
                  <a:gd name="T2" fmla="*/ 0 w 108"/>
                  <a:gd name="T3" fmla="*/ 243 h 243"/>
                  <a:gd name="T4" fmla="*/ 0 w 108"/>
                  <a:gd name="T5" fmla="*/ 243 h 243"/>
                  <a:gd name="T6" fmla="*/ 11 w 108"/>
                  <a:gd name="T7" fmla="*/ 242 h 243"/>
                  <a:gd name="T8" fmla="*/ 22 w 108"/>
                  <a:gd name="T9" fmla="*/ 239 h 243"/>
                  <a:gd name="T10" fmla="*/ 33 w 108"/>
                  <a:gd name="T11" fmla="*/ 234 h 243"/>
                  <a:gd name="T12" fmla="*/ 42 w 108"/>
                  <a:gd name="T13" fmla="*/ 230 h 243"/>
                  <a:gd name="T14" fmla="*/ 51 w 108"/>
                  <a:gd name="T15" fmla="*/ 224 h 243"/>
                  <a:gd name="T16" fmla="*/ 61 w 108"/>
                  <a:gd name="T17" fmla="*/ 218 h 243"/>
                  <a:gd name="T18" fmla="*/ 69 w 108"/>
                  <a:gd name="T19" fmla="*/ 210 h 243"/>
                  <a:gd name="T20" fmla="*/ 77 w 108"/>
                  <a:gd name="T21" fmla="*/ 203 h 243"/>
                  <a:gd name="T22" fmla="*/ 83 w 108"/>
                  <a:gd name="T23" fmla="*/ 195 h 243"/>
                  <a:gd name="T24" fmla="*/ 89 w 108"/>
                  <a:gd name="T25" fmla="*/ 185 h 243"/>
                  <a:gd name="T26" fmla="*/ 94 w 108"/>
                  <a:gd name="T27" fmla="*/ 176 h 243"/>
                  <a:gd name="T28" fmla="*/ 100 w 108"/>
                  <a:gd name="T29" fmla="*/ 165 h 243"/>
                  <a:gd name="T30" fmla="*/ 103 w 108"/>
                  <a:gd name="T31" fmla="*/ 155 h 243"/>
                  <a:gd name="T32" fmla="*/ 106 w 108"/>
                  <a:gd name="T33" fmla="*/ 145 h 243"/>
                  <a:gd name="T34" fmla="*/ 107 w 108"/>
                  <a:gd name="T35" fmla="*/ 133 h 243"/>
                  <a:gd name="T36" fmla="*/ 108 w 108"/>
                  <a:gd name="T37" fmla="*/ 122 h 243"/>
                  <a:gd name="T38" fmla="*/ 108 w 108"/>
                  <a:gd name="T39" fmla="*/ 122 h 243"/>
                  <a:gd name="T40" fmla="*/ 107 w 108"/>
                  <a:gd name="T41" fmla="*/ 110 h 243"/>
                  <a:gd name="T42" fmla="*/ 106 w 108"/>
                  <a:gd name="T43" fmla="*/ 99 h 243"/>
                  <a:gd name="T44" fmla="*/ 103 w 108"/>
                  <a:gd name="T45" fmla="*/ 88 h 243"/>
                  <a:gd name="T46" fmla="*/ 100 w 108"/>
                  <a:gd name="T47" fmla="*/ 77 h 243"/>
                  <a:gd name="T48" fmla="*/ 94 w 108"/>
                  <a:gd name="T49" fmla="*/ 67 h 243"/>
                  <a:gd name="T50" fmla="*/ 89 w 108"/>
                  <a:gd name="T51" fmla="*/ 58 h 243"/>
                  <a:gd name="T52" fmla="*/ 83 w 108"/>
                  <a:gd name="T53" fmla="*/ 48 h 243"/>
                  <a:gd name="T54" fmla="*/ 77 w 108"/>
                  <a:gd name="T55" fmla="*/ 40 h 243"/>
                  <a:gd name="T56" fmla="*/ 69 w 108"/>
                  <a:gd name="T57" fmla="*/ 32 h 243"/>
                  <a:gd name="T58" fmla="*/ 61 w 108"/>
                  <a:gd name="T59" fmla="*/ 25 h 243"/>
                  <a:gd name="T60" fmla="*/ 51 w 108"/>
                  <a:gd name="T61" fmla="*/ 19 h 243"/>
                  <a:gd name="T62" fmla="*/ 42 w 108"/>
                  <a:gd name="T63" fmla="*/ 13 h 243"/>
                  <a:gd name="T64" fmla="*/ 33 w 108"/>
                  <a:gd name="T65" fmla="*/ 9 h 243"/>
                  <a:gd name="T66" fmla="*/ 22 w 108"/>
                  <a:gd name="T67" fmla="*/ 4 h 243"/>
                  <a:gd name="T68" fmla="*/ 11 w 108"/>
                  <a:gd name="T69" fmla="*/ 1 h 243"/>
                  <a:gd name="T70" fmla="*/ 0 w 108"/>
                  <a:gd name="T71" fmla="*/ 0 h 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08" h="243">
                    <a:moveTo>
                      <a:pt x="0" y="0"/>
                    </a:moveTo>
                    <a:lnTo>
                      <a:pt x="0" y="243"/>
                    </a:lnTo>
                    <a:lnTo>
                      <a:pt x="0" y="243"/>
                    </a:lnTo>
                    <a:lnTo>
                      <a:pt x="11" y="242"/>
                    </a:lnTo>
                    <a:lnTo>
                      <a:pt x="22" y="239"/>
                    </a:lnTo>
                    <a:lnTo>
                      <a:pt x="33" y="234"/>
                    </a:lnTo>
                    <a:lnTo>
                      <a:pt x="42" y="230"/>
                    </a:lnTo>
                    <a:lnTo>
                      <a:pt x="51" y="224"/>
                    </a:lnTo>
                    <a:lnTo>
                      <a:pt x="61" y="218"/>
                    </a:lnTo>
                    <a:lnTo>
                      <a:pt x="69" y="210"/>
                    </a:lnTo>
                    <a:lnTo>
                      <a:pt x="77" y="203"/>
                    </a:lnTo>
                    <a:lnTo>
                      <a:pt x="83" y="195"/>
                    </a:lnTo>
                    <a:lnTo>
                      <a:pt x="89" y="185"/>
                    </a:lnTo>
                    <a:lnTo>
                      <a:pt x="94" y="176"/>
                    </a:lnTo>
                    <a:lnTo>
                      <a:pt x="100" y="165"/>
                    </a:lnTo>
                    <a:lnTo>
                      <a:pt x="103" y="155"/>
                    </a:lnTo>
                    <a:lnTo>
                      <a:pt x="106" y="145"/>
                    </a:lnTo>
                    <a:lnTo>
                      <a:pt x="107" y="133"/>
                    </a:lnTo>
                    <a:lnTo>
                      <a:pt x="108" y="122"/>
                    </a:lnTo>
                    <a:lnTo>
                      <a:pt x="108" y="122"/>
                    </a:lnTo>
                    <a:lnTo>
                      <a:pt x="107" y="110"/>
                    </a:lnTo>
                    <a:lnTo>
                      <a:pt x="106" y="99"/>
                    </a:lnTo>
                    <a:lnTo>
                      <a:pt x="103" y="88"/>
                    </a:lnTo>
                    <a:lnTo>
                      <a:pt x="100" y="77"/>
                    </a:lnTo>
                    <a:lnTo>
                      <a:pt x="94" y="67"/>
                    </a:lnTo>
                    <a:lnTo>
                      <a:pt x="89" y="58"/>
                    </a:lnTo>
                    <a:lnTo>
                      <a:pt x="83" y="48"/>
                    </a:lnTo>
                    <a:lnTo>
                      <a:pt x="77" y="40"/>
                    </a:lnTo>
                    <a:lnTo>
                      <a:pt x="69" y="32"/>
                    </a:lnTo>
                    <a:lnTo>
                      <a:pt x="61" y="25"/>
                    </a:lnTo>
                    <a:lnTo>
                      <a:pt x="51" y="19"/>
                    </a:lnTo>
                    <a:lnTo>
                      <a:pt x="42" y="13"/>
                    </a:lnTo>
                    <a:lnTo>
                      <a:pt x="33" y="9"/>
                    </a:lnTo>
                    <a:lnTo>
                      <a:pt x="22" y="4"/>
                    </a:lnTo>
                    <a:lnTo>
                      <a:pt x="11" y="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  <a:alpha val="3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ko-KR" altLang="en-US" sz="2400"/>
              </a:p>
            </p:txBody>
          </p:sp>
          <p:sp>
            <p:nvSpPr>
              <p:cNvPr id="154" name="Freeform 11"/>
              <p:cNvSpPr>
                <a:spLocks/>
              </p:cNvSpPr>
              <p:nvPr userDrawn="1"/>
            </p:nvSpPr>
            <p:spPr bwMode="auto">
              <a:xfrm>
                <a:off x="2209800" y="4935538"/>
                <a:ext cx="406400" cy="487363"/>
              </a:xfrm>
              <a:custGeom>
                <a:avLst/>
                <a:gdLst>
                  <a:gd name="T0" fmla="*/ 35 w 256"/>
                  <a:gd name="T1" fmla="*/ 0 h 307"/>
                  <a:gd name="T2" fmla="*/ 0 w 256"/>
                  <a:gd name="T3" fmla="*/ 0 h 307"/>
                  <a:gd name="T4" fmla="*/ 0 w 256"/>
                  <a:gd name="T5" fmla="*/ 307 h 307"/>
                  <a:gd name="T6" fmla="*/ 126 w 256"/>
                  <a:gd name="T7" fmla="*/ 307 h 307"/>
                  <a:gd name="T8" fmla="*/ 126 w 256"/>
                  <a:gd name="T9" fmla="*/ 215 h 307"/>
                  <a:gd name="T10" fmla="*/ 144 w 256"/>
                  <a:gd name="T11" fmla="*/ 215 h 307"/>
                  <a:gd name="T12" fmla="*/ 144 w 256"/>
                  <a:gd name="T13" fmla="*/ 307 h 307"/>
                  <a:gd name="T14" fmla="*/ 256 w 256"/>
                  <a:gd name="T15" fmla="*/ 307 h 307"/>
                  <a:gd name="T16" fmla="*/ 256 w 256"/>
                  <a:gd name="T17" fmla="*/ 134 h 307"/>
                  <a:gd name="T18" fmla="*/ 256 w 256"/>
                  <a:gd name="T19" fmla="*/ 134 h 307"/>
                  <a:gd name="T20" fmla="*/ 255 w 256"/>
                  <a:gd name="T21" fmla="*/ 128 h 307"/>
                  <a:gd name="T22" fmla="*/ 255 w 256"/>
                  <a:gd name="T23" fmla="*/ 128 h 307"/>
                  <a:gd name="T24" fmla="*/ 255 w 256"/>
                  <a:gd name="T25" fmla="*/ 123 h 307"/>
                  <a:gd name="T26" fmla="*/ 255 w 256"/>
                  <a:gd name="T27" fmla="*/ 123 h 307"/>
                  <a:gd name="T28" fmla="*/ 254 w 256"/>
                  <a:gd name="T29" fmla="*/ 121 h 307"/>
                  <a:gd name="T30" fmla="*/ 254 w 256"/>
                  <a:gd name="T31" fmla="*/ 121 h 307"/>
                  <a:gd name="T32" fmla="*/ 253 w 256"/>
                  <a:gd name="T33" fmla="*/ 113 h 307"/>
                  <a:gd name="T34" fmla="*/ 251 w 256"/>
                  <a:gd name="T35" fmla="*/ 104 h 307"/>
                  <a:gd name="T36" fmla="*/ 248 w 256"/>
                  <a:gd name="T37" fmla="*/ 97 h 307"/>
                  <a:gd name="T38" fmla="*/ 244 w 256"/>
                  <a:gd name="T39" fmla="*/ 90 h 307"/>
                  <a:gd name="T40" fmla="*/ 240 w 256"/>
                  <a:gd name="T41" fmla="*/ 82 h 307"/>
                  <a:gd name="T42" fmla="*/ 235 w 256"/>
                  <a:gd name="T43" fmla="*/ 76 h 307"/>
                  <a:gd name="T44" fmla="*/ 225 w 256"/>
                  <a:gd name="T45" fmla="*/ 63 h 307"/>
                  <a:gd name="T46" fmla="*/ 212 w 256"/>
                  <a:gd name="T47" fmla="*/ 53 h 307"/>
                  <a:gd name="T48" fmla="*/ 199 w 256"/>
                  <a:gd name="T49" fmla="*/ 44 h 307"/>
                  <a:gd name="T50" fmla="*/ 184 w 256"/>
                  <a:gd name="T51" fmla="*/ 35 h 307"/>
                  <a:gd name="T52" fmla="*/ 169 w 256"/>
                  <a:gd name="T53" fmla="*/ 28 h 307"/>
                  <a:gd name="T54" fmla="*/ 152 w 256"/>
                  <a:gd name="T55" fmla="*/ 22 h 307"/>
                  <a:gd name="T56" fmla="*/ 135 w 256"/>
                  <a:gd name="T57" fmla="*/ 16 h 307"/>
                  <a:gd name="T58" fmla="*/ 119 w 256"/>
                  <a:gd name="T59" fmla="*/ 12 h 307"/>
                  <a:gd name="T60" fmla="*/ 103 w 256"/>
                  <a:gd name="T61" fmla="*/ 8 h 307"/>
                  <a:gd name="T62" fmla="*/ 72 w 256"/>
                  <a:gd name="T63" fmla="*/ 4 h 307"/>
                  <a:gd name="T64" fmla="*/ 46 w 256"/>
                  <a:gd name="T65" fmla="*/ 1 h 307"/>
                  <a:gd name="T66" fmla="*/ 46 w 256"/>
                  <a:gd name="T67" fmla="*/ 1 h 307"/>
                  <a:gd name="T68" fmla="*/ 40 w 256"/>
                  <a:gd name="T69" fmla="*/ 0 h 307"/>
                  <a:gd name="T70" fmla="*/ 35 w 256"/>
                  <a:gd name="T71" fmla="*/ 0 h 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56" h="307">
                    <a:moveTo>
                      <a:pt x="35" y="0"/>
                    </a:moveTo>
                    <a:lnTo>
                      <a:pt x="0" y="0"/>
                    </a:lnTo>
                    <a:lnTo>
                      <a:pt x="0" y="307"/>
                    </a:lnTo>
                    <a:lnTo>
                      <a:pt x="126" y="307"/>
                    </a:lnTo>
                    <a:lnTo>
                      <a:pt x="126" y="215"/>
                    </a:lnTo>
                    <a:lnTo>
                      <a:pt x="144" y="215"/>
                    </a:lnTo>
                    <a:lnTo>
                      <a:pt x="144" y="307"/>
                    </a:lnTo>
                    <a:lnTo>
                      <a:pt x="256" y="307"/>
                    </a:lnTo>
                    <a:lnTo>
                      <a:pt x="256" y="134"/>
                    </a:lnTo>
                    <a:lnTo>
                      <a:pt x="256" y="134"/>
                    </a:lnTo>
                    <a:lnTo>
                      <a:pt x="255" y="128"/>
                    </a:lnTo>
                    <a:lnTo>
                      <a:pt x="255" y="128"/>
                    </a:lnTo>
                    <a:lnTo>
                      <a:pt x="255" y="123"/>
                    </a:lnTo>
                    <a:lnTo>
                      <a:pt x="255" y="123"/>
                    </a:lnTo>
                    <a:lnTo>
                      <a:pt x="254" y="121"/>
                    </a:lnTo>
                    <a:lnTo>
                      <a:pt x="254" y="121"/>
                    </a:lnTo>
                    <a:lnTo>
                      <a:pt x="253" y="113"/>
                    </a:lnTo>
                    <a:lnTo>
                      <a:pt x="251" y="104"/>
                    </a:lnTo>
                    <a:lnTo>
                      <a:pt x="248" y="97"/>
                    </a:lnTo>
                    <a:lnTo>
                      <a:pt x="244" y="90"/>
                    </a:lnTo>
                    <a:lnTo>
                      <a:pt x="240" y="82"/>
                    </a:lnTo>
                    <a:lnTo>
                      <a:pt x="235" y="76"/>
                    </a:lnTo>
                    <a:lnTo>
                      <a:pt x="225" y="63"/>
                    </a:lnTo>
                    <a:lnTo>
                      <a:pt x="212" y="53"/>
                    </a:lnTo>
                    <a:lnTo>
                      <a:pt x="199" y="44"/>
                    </a:lnTo>
                    <a:lnTo>
                      <a:pt x="184" y="35"/>
                    </a:lnTo>
                    <a:lnTo>
                      <a:pt x="169" y="28"/>
                    </a:lnTo>
                    <a:lnTo>
                      <a:pt x="152" y="22"/>
                    </a:lnTo>
                    <a:lnTo>
                      <a:pt x="135" y="16"/>
                    </a:lnTo>
                    <a:lnTo>
                      <a:pt x="119" y="12"/>
                    </a:lnTo>
                    <a:lnTo>
                      <a:pt x="103" y="8"/>
                    </a:lnTo>
                    <a:lnTo>
                      <a:pt x="72" y="4"/>
                    </a:lnTo>
                    <a:lnTo>
                      <a:pt x="46" y="1"/>
                    </a:lnTo>
                    <a:lnTo>
                      <a:pt x="46" y="1"/>
                    </a:lnTo>
                    <a:lnTo>
                      <a:pt x="40" y="0"/>
                    </a:lnTo>
                    <a:lnTo>
                      <a:pt x="35" y="0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  <a:alpha val="3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ko-KR" altLang="en-US" sz="2400"/>
              </a:p>
            </p:txBody>
          </p:sp>
        </p:grpSp>
        <p:sp>
          <p:nvSpPr>
            <p:cNvPr id="151" name="Freeform 43"/>
            <p:cNvSpPr>
              <a:spLocks noEditPoints="1"/>
            </p:cNvSpPr>
            <p:nvPr userDrawn="1"/>
          </p:nvSpPr>
          <p:spPr bwMode="auto">
            <a:xfrm flipH="1">
              <a:off x="5931522" y="5896769"/>
              <a:ext cx="398463" cy="630238"/>
            </a:xfrm>
            <a:custGeom>
              <a:avLst/>
              <a:gdLst>
                <a:gd name="T0" fmla="*/ 134 w 251"/>
                <a:gd name="T1" fmla="*/ 142 h 397"/>
                <a:gd name="T2" fmla="*/ 124 w 251"/>
                <a:gd name="T3" fmla="*/ 141 h 397"/>
                <a:gd name="T4" fmla="*/ 116 w 251"/>
                <a:gd name="T5" fmla="*/ 135 h 397"/>
                <a:gd name="T6" fmla="*/ 113 w 251"/>
                <a:gd name="T7" fmla="*/ 131 h 397"/>
                <a:gd name="T8" fmla="*/ 109 w 251"/>
                <a:gd name="T9" fmla="*/ 121 h 397"/>
                <a:gd name="T10" fmla="*/ 109 w 251"/>
                <a:gd name="T11" fmla="*/ 112 h 397"/>
                <a:gd name="T12" fmla="*/ 113 w 251"/>
                <a:gd name="T13" fmla="*/ 102 h 397"/>
                <a:gd name="T14" fmla="*/ 116 w 251"/>
                <a:gd name="T15" fmla="*/ 98 h 397"/>
                <a:gd name="T16" fmla="*/ 124 w 251"/>
                <a:gd name="T17" fmla="*/ 92 h 397"/>
                <a:gd name="T18" fmla="*/ 134 w 251"/>
                <a:gd name="T19" fmla="*/ 91 h 397"/>
                <a:gd name="T20" fmla="*/ 139 w 251"/>
                <a:gd name="T21" fmla="*/ 91 h 397"/>
                <a:gd name="T22" fmla="*/ 148 w 251"/>
                <a:gd name="T23" fmla="*/ 95 h 397"/>
                <a:gd name="T24" fmla="*/ 153 w 251"/>
                <a:gd name="T25" fmla="*/ 98 h 397"/>
                <a:gd name="T26" fmla="*/ 159 w 251"/>
                <a:gd name="T27" fmla="*/ 107 h 397"/>
                <a:gd name="T28" fmla="*/ 160 w 251"/>
                <a:gd name="T29" fmla="*/ 117 h 397"/>
                <a:gd name="T30" fmla="*/ 159 w 251"/>
                <a:gd name="T31" fmla="*/ 127 h 397"/>
                <a:gd name="T32" fmla="*/ 153 w 251"/>
                <a:gd name="T33" fmla="*/ 135 h 397"/>
                <a:gd name="T34" fmla="*/ 148 w 251"/>
                <a:gd name="T35" fmla="*/ 138 h 397"/>
                <a:gd name="T36" fmla="*/ 139 w 251"/>
                <a:gd name="T37" fmla="*/ 142 h 397"/>
                <a:gd name="T38" fmla="*/ 105 w 251"/>
                <a:gd name="T39" fmla="*/ 0 h 397"/>
                <a:gd name="T40" fmla="*/ 91 w 251"/>
                <a:gd name="T41" fmla="*/ 1 h 397"/>
                <a:gd name="T42" fmla="*/ 64 w 251"/>
                <a:gd name="T43" fmla="*/ 6 h 397"/>
                <a:gd name="T44" fmla="*/ 38 w 251"/>
                <a:gd name="T45" fmla="*/ 17 h 397"/>
                <a:gd name="T46" fmla="*/ 13 w 251"/>
                <a:gd name="T47" fmla="*/ 33 h 397"/>
                <a:gd name="T48" fmla="*/ 2 w 251"/>
                <a:gd name="T49" fmla="*/ 43 h 397"/>
                <a:gd name="T50" fmla="*/ 0 w 251"/>
                <a:gd name="T51" fmla="*/ 397 h 397"/>
                <a:gd name="T52" fmla="*/ 17 w 251"/>
                <a:gd name="T53" fmla="*/ 322 h 397"/>
                <a:gd name="T54" fmla="*/ 56 w 251"/>
                <a:gd name="T55" fmla="*/ 282 h 397"/>
                <a:gd name="T56" fmla="*/ 80 w 251"/>
                <a:gd name="T57" fmla="*/ 289 h 397"/>
                <a:gd name="T58" fmla="*/ 106 w 251"/>
                <a:gd name="T59" fmla="*/ 291 h 397"/>
                <a:gd name="T60" fmla="*/ 119 w 251"/>
                <a:gd name="T61" fmla="*/ 291 h 397"/>
                <a:gd name="T62" fmla="*/ 146 w 251"/>
                <a:gd name="T63" fmla="*/ 285 h 397"/>
                <a:gd name="T64" fmla="*/ 172 w 251"/>
                <a:gd name="T65" fmla="*/ 275 h 397"/>
                <a:gd name="T66" fmla="*/ 197 w 251"/>
                <a:gd name="T67" fmla="*/ 259 h 397"/>
                <a:gd name="T68" fmla="*/ 208 w 251"/>
                <a:gd name="T69" fmla="*/ 249 h 397"/>
                <a:gd name="T70" fmla="*/ 227 w 251"/>
                <a:gd name="T71" fmla="*/ 226 h 397"/>
                <a:gd name="T72" fmla="*/ 239 w 251"/>
                <a:gd name="T73" fmla="*/ 201 h 397"/>
                <a:gd name="T74" fmla="*/ 248 w 251"/>
                <a:gd name="T75" fmla="*/ 174 h 397"/>
                <a:gd name="T76" fmla="*/ 251 w 251"/>
                <a:gd name="T77" fmla="*/ 146 h 397"/>
                <a:gd name="T78" fmla="*/ 248 w 251"/>
                <a:gd name="T79" fmla="*/ 118 h 397"/>
                <a:gd name="T80" fmla="*/ 239 w 251"/>
                <a:gd name="T81" fmla="*/ 91 h 397"/>
                <a:gd name="T82" fmla="*/ 227 w 251"/>
                <a:gd name="T83" fmla="*/ 66 h 397"/>
                <a:gd name="T84" fmla="*/ 208 w 251"/>
                <a:gd name="T85" fmla="*/ 43 h 397"/>
                <a:gd name="T86" fmla="*/ 197 w 251"/>
                <a:gd name="T87" fmla="*/ 33 h 397"/>
                <a:gd name="T88" fmla="*/ 172 w 251"/>
                <a:gd name="T89" fmla="*/ 17 h 397"/>
                <a:gd name="T90" fmla="*/ 146 w 251"/>
                <a:gd name="T91" fmla="*/ 6 h 397"/>
                <a:gd name="T92" fmla="*/ 119 w 251"/>
                <a:gd name="T93" fmla="*/ 1 h 3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51" h="397">
                  <a:moveTo>
                    <a:pt x="134" y="142"/>
                  </a:moveTo>
                  <a:lnTo>
                    <a:pt x="134" y="142"/>
                  </a:lnTo>
                  <a:lnTo>
                    <a:pt x="130" y="142"/>
                  </a:lnTo>
                  <a:lnTo>
                    <a:pt x="124" y="141"/>
                  </a:lnTo>
                  <a:lnTo>
                    <a:pt x="120" y="138"/>
                  </a:lnTo>
                  <a:lnTo>
                    <a:pt x="116" y="135"/>
                  </a:lnTo>
                  <a:lnTo>
                    <a:pt x="116" y="135"/>
                  </a:lnTo>
                  <a:lnTo>
                    <a:pt x="113" y="131"/>
                  </a:lnTo>
                  <a:lnTo>
                    <a:pt x="110" y="127"/>
                  </a:lnTo>
                  <a:lnTo>
                    <a:pt x="109" y="121"/>
                  </a:lnTo>
                  <a:lnTo>
                    <a:pt x="109" y="116"/>
                  </a:lnTo>
                  <a:lnTo>
                    <a:pt x="109" y="112"/>
                  </a:lnTo>
                  <a:lnTo>
                    <a:pt x="110" y="107"/>
                  </a:lnTo>
                  <a:lnTo>
                    <a:pt x="113" y="102"/>
                  </a:lnTo>
                  <a:lnTo>
                    <a:pt x="116" y="98"/>
                  </a:lnTo>
                  <a:lnTo>
                    <a:pt x="116" y="98"/>
                  </a:lnTo>
                  <a:lnTo>
                    <a:pt x="120" y="95"/>
                  </a:lnTo>
                  <a:lnTo>
                    <a:pt x="124" y="92"/>
                  </a:lnTo>
                  <a:lnTo>
                    <a:pt x="130" y="91"/>
                  </a:lnTo>
                  <a:lnTo>
                    <a:pt x="134" y="91"/>
                  </a:lnTo>
                  <a:lnTo>
                    <a:pt x="134" y="91"/>
                  </a:lnTo>
                  <a:lnTo>
                    <a:pt x="139" y="91"/>
                  </a:lnTo>
                  <a:lnTo>
                    <a:pt x="144" y="92"/>
                  </a:lnTo>
                  <a:lnTo>
                    <a:pt x="148" y="95"/>
                  </a:lnTo>
                  <a:lnTo>
                    <a:pt x="153" y="98"/>
                  </a:lnTo>
                  <a:lnTo>
                    <a:pt x="153" y="98"/>
                  </a:lnTo>
                  <a:lnTo>
                    <a:pt x="156" y="102"/>
                  </a:lnTo>
                  <a:lnTo>
                    <a:pt x="159" y="107"/>
                  </a:lnTo>
                  <a:lnTo>
                    <a:pt x="160" y="112"/>
                  </a:lnTo>
                  <a:lnTo>
                    <a:pt x="160" y="117"/>
                  </a:lnTo>
                  <a:lnTo>
                    <a:pt x="160" y="121"/>
                  </a:lnTo>
                  <a:lnTo>
                    <a:pt x="159" y="127"/>
                  </a:lnTo>
                  <a:lnTo>
                    <a:pt x="156" y="131"/>
                  </a:lnTo>
                  <a:lnTo>
                    <a:pt x="153" y="135"/>
                  </a:lnTo>
                  <a:lnTo>
                    <a:pt x="153" y="135"/>
                  </a:lnTo>
                  <a:lnTo>
                    <a:pt x="148" y="138"/>
                  </a:lnTo>
                  <a:lnTo>
                    <a:pt x="144" y="141"/>
                  </a:lnTo>
                  <a:lnTo>
                    <a:pt x="139" y="142"/>
                  </a:lnTo>
                  <a:lnTo>
                    <a:pt x="134" y="142"/>
                  </a:lnTo>
                  <a:close/>
                  <a:moveTo>
                    <a:pt x="105" y="0"/>
                  </a:moveTo>
                  <a:lnTo>
                    <a:pt x="105" y="0"/>
                  </a:lnTo>
                  <a:lnTo>
                    <a:pt x="91" y="1"/>
                  </a:lnTo>
                  <a:lnTo>
                    <a:pt x="77" y="3"/>
                  </a:lnTo>
                  <a:lnTo>
                    <a:pt x="64" y="6"/>
                  </a:lnTo>
                  <a:lnTo>
                    <a:pt x="50" y="12"/>
                  </a:lnTo>
                  <a:lnTo>
                    <a:pt x="38" y="17"/>
                  </a:lnTo>
                  <a:lnTo>
                    <a:pt x="25" y="24"/>
                  </a:lnTo>
                  <a:lnTo>
                    <a:pt x="13" y="33"/>
                  </a:lnTo>
                  <a:lnTo>
                    <a:pt x="2" y="43"/>
                  </a:lnTo>
                  <a:lnTo>
                    <a:pt x="2" y="43"/>
                  </a:lnTo>
                  <a:lnTo>
                    <a:pt x="0" y="46"/>
                  </a:lnTo>
                  <a:lnTo>
                    <a:pt x="0" y="397"/>
                  </a:lnTo>
                  <a:lnTo>
                    <a:pt x="45" y="351"/>
                  </a:lnTo>
                  <a:lnTo>
                    <a:pt x="17" y="322"/>
                  </a:lnTo>
                  <a:lnTo>
                    <a:pt x="56" y="282"/>
                  </a:lnTo>
                  <a:lnTo>
                    <a:pt x="56" y="282"/>
                  </a:lnTo>
                  <a:lnTo>
                    <a:pt x="68" y="286"/>
                  </a:lnTo>
                  <a:lnTo>
                    <a:pt x="80" y="289"/>
                  </a:lnTo>
                  <a:lnTo>
                    <a:pt x="93" y="291"/>
                  </a:lnTo>
                  <a:lnTo>
                    <a:pt x="106" y="291"/>
                  </a:lnTo>
                  <a:lnTo>
                    <a:pt x="106" y="291"/>
                  </a:lnTo>
                  <a:lnTo>
                    <a:pt x="119" y="291"/>
                  </a:lnTo>
                  <a:lnTo>
                    <a:pt x="133" y="289"/>
                  </a:lnTo>
                  <a:lnTo>
                    <a:pt x="146" y="285"/>
                  </a:lnTo>
                  <a:lnTo>
                    <a:pt x="160" y="280"/>
                  </a:lnTo>
                  <a:lnTo>
                    <a:pt x="172" y="275"/>
                  </a:lnTo>
                  <a:lnTo>
                    <a:pt x="185" y="268"/>
                  </a:lnTo>
                  <a:lnTo>
                    <a:pt x="197" y="259"/>
                  </a:lnTo>
                  <a:lnTo>
                    <a:pt x="208" y="249"/>
                  </a:lnTo>
                  <a:lnTo>
                    <a:pt x="208" y="249"/>
                  </a:lnTo>
                  <a:lnTo>
                    <a:pt x="217" y="237"/>
                  </a:lnTo>
                  <a:lnTo>
                    <a:pt x="227" y="226"/>
                  </a:lnTo>
                  <a:lnTo>
                    <a:pt x="234" y="213"/>
                  </a:lnTo>
                  <a:lnTo>
                    <a:pt x="239" y="201"/>
                  </a:lnTo>
                  <a:lnTo>
                    <a:pt x="245" y="187"/>
                  </a:lnTo>
                  <a:lnTo>
                    <a:pt x="248" y="174"/>
                  </a:lnTo>
                  <a:lnTo>
                    <a:pt x="250" y="160"/>
                  </a:lnTo>
                  <a:lnTo>
                    <a:pt x="251" y="146"/>
                  </a:lnTo>
                  <a:lnTo>
                    <a:pt x="250" y="132"/>
                  </a:lnTo>
                  <a:lnTo>
                    <a:pt x="248" y="118"/>
                  </a:lnTo>
                  <a:lnTo>
                    <a:pt x="245" y="105"/>
                  </a:lnTo>
                  <a:lnTo>
                    <a:pt x="239" y="91"/>
                  </a:lnTo>
                  <a:lnTo>
                    <a:pt x="234" y="78"/>
                  </a:lnTo>
                  <a:lnTo>
                    <a:pt x="227" y="66"/>
                  </a:lnTo>
                  <a:lnTo>
                    <a:pt x="217" y="54"/>
                  </a:lnTo>
                  <a:lnTo>
                    <a:pt x="208" y="43"/>
                  </a:lnTo>
                  <a:lnTo>
                    <a:pt x="208" y="43"/>
                  </a:lnTo>
                  <a:lnTo>
                    <a:pt x="197" y="33"/>
                  </a:lnTo>
                  <a:lnTo>
                    <a:pt x="185" y="24"/>
                  </a:lnTo>
                  <a:lnTo>
                    <a:pt x="172" y="17"/>
                  </a:lnTo>
                  <a:lnTo>
                    <a:pt x="160" y="12"/>
                  </a:lnTo>
                  <a:lnTo>
                    <a:pt x="146" y="6"/>
                  </a:lnTo>
                  <a:lnTo>
                    <a:pt x="133" y="3"/>
                  </a:lnTo>
                  <a:lnTo>
                    <a:pt x="119" y="1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  <a:alpha val="3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152" name="Freeform 40"/>
            <p:cNvSpPr>
              <a:spLocks/>
            </p:cNvSpPr>
            <p:nvPr userDrawn="1"/>
          </p:nvSpPr>
          <p:spPr bwMode="auto">
            <a:xfrm flipH="1">
              <a:off x="7436472" y="3072276"/>
              <a:ext cx="258763" cy="884238"/>
            </a:xfrm>
            <a:custGeom>
              <a:avLst/>
              <a:gdLst>
                <a:gd name="T0" fmla="*/ 0 w 163"/>
                <a:gd name="T1" fmla="*/ 76 h 557"/>
                <a:gd name="T2" fmla="*/ 10 w 163"/>
                <a:gd name="T3" fmla="*/ 78 h 557"/>
                <a:gd name="T4" fmla="*/ 27 w 163"/>
                <a:gd name="T5" fmla="*/ 86 h 557"/>
                <a:gd name="T6" fmla="*/ 43 w 163"/>
                <a:gd name="T7" fmla="*/ 95 h 557"/>
                <a:gd name="T8" fmla="*/ 57 w 163"/>
                <a:gd name="T9" fmla="*/ 108 h 557"/>
                <a:gd name="T10" fmla="*/ 69 w 163"/>
                <a:gd name="T11" fmla="*/ 122 h 557"/>
                <a:gd name="T12" fmla="*/ 79 w 163"/>
                <a:gd name="T13" fmla="*/ 138 h 557"/>
                <a:gd name="T14" fmla="*/ 85 w 163"/>
                <a:gd name="T15" fmla="*/ 157 h 557"/>
                <a:gd name="T16" fmla="*/ 88 w 163"/>
                <a:gd name="T17" fmla="*/ 175 h 557"/>
                <a:gd name="T18" fmla="*/ 89 w 163"/>
                <a:gd name="T19" fmla="*/ 186 h 557"/>
                <a:gd name="T20" fmla="*/ 87 w 163"/>
                <a:gd name="T21" fmla="*/ 205 h 557"/>
                <a:gd name="T22" fmla="*/ 82 w 163"/>
                <a:gd name="T23" fmla="*/ 224 h 557"/>
                <a:gd name="T24" fmla="*/ 74 w 163"/>
                <a:gd name="T25" fmla="*/ 241 h 557"/>
                <a:gd name="T26" fmla="*/ 63 w 163"/>
                <a:gd name="T27" fmla="*/ 257 h 557"/>
                <a:gd name="T28" fmla="*/ 50 w 163"/>
                <a:gd name="T29" fmla="*/ 270 h 557"/>
                <a:gd name="T30" fmla="*/ 36 w 163"/>
                <a:gd name="T31" fmla="*/ 281 h 557"/>
                <a:gd name="T32" fmla="*/ 18 w 163"/>
                <a:gd name="T33" fmla="*/ 289 h 557"/>
                <a:gd name="T34" fmla="*/ 0 w 163"/>
                <a:gd name="T35" fmla="*/ 295 h 557"/>
                <a:gd name="T36" fmla="*/ 0 w 163"/>
                <a:gd name="T37" fmla="*/ 557 h 557"/>
                <a:gd name="T38" fmla="*/ 46 w 163"/>
                <a:gd name="T39" fmla="*/ 473 h 557"/>
                <a:gd name="T40" fmla="*/ 101 w 163"/>
                <a:gd name="T41" fmla="*/ 369 h 557"/>
                <a:gd name="T42" fmla="*/ 136 w 163"/>
                <a:gd name="T43" fmla="*/ 289 h 557"/>
                <a:gd name="T44" fmla="*/ 153 w 163"/>
                <a:gd name="T45" fmla="*/ 242 h 557"/>
                <a:gd name="T46" fmla="*/ 162 w 163"/>
                <a:gd name="T47" fmla="*/ 202 h 557"/>
                <a:gd name="T48" fmla="*/ 163 w 163"/>
                <a:gd name="T49" fmla="*/ 186 h 557"/>
                <a:gd name="T50" fmla="*/ 160 w 163"/>
                <a:gd name="T51" fmla="*/ 150 h 557"/>
                <a:gd name="T52" fmla="*/ 151 w 163"/>
                <a:gd name="T53" fmla="*/ 118 h 557"/>
                <a:gd name="T54" fmla="*/ 136 w 163"/>
                <a:gd name="T55" fmla="*/ 88 h 557"/>
                <a:gd name="T56" fmla="*/ 116 w 163"/>
                <a:gd name="T57" fmla="*/ 61 h 557"/>
                <a:gd name="T58" fmla="*/ 92 w 163"/>
                <a:gd name="T59" fmla="*/ 38 h 557"/>
                <a:gd name="T60" fmla="*/ 64 w 163"/>
                <a:gd name="T61" fmla="*/ 21 h 557"/>
                <a:gd name="T62" fmla="*/ 34 w 163"/>
                <a:gd name="T63" fmla="*/ 7 h 557"/>
                <a:gd name="T64" fmla="*/ 0 w 163"/>
                <a:gd name="T65" fmla="*/ 0 h 5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63" h="557">
                  <a:moveTo>
                    <a:pt x="0" y="0"/>
                  </a:moveTo>
                  <a:lnTo>
                    <a:pt x="0" y="76"/>
                  </a:lnTo>
                  <a:lnTo>
                    <a:pt x="0" y="76"/>
                  </a:lnTo>
                  <a:lnTo>
                    <a:pt x="10" y="78"/>
                  </a:lnTo>
                  <a:lnTo>
                    <a:pt x="18" y="81"/>
                  </a:lnTo>
                  <a:lnTo>
                    <a:pt x="27" y="86"/>
                  </a:lnTo>
                  <a:lnTo>
                    <a:pt x="36" y="90"/>
                  </a:lnTo>
                  <a:lnTo>
                    <a:pt x="43" y="95"/>
                  </a:lnTo>
                  <a:lnTo>
                    <a:pt x="50" y="101"/>
                  </a:lnTo>
                  <a:lnTo>
                    <a:pt x="57" y="108"/>
                  </a:lnTo>
                  <a:lnTo>
                    <a:pt x="63" y="115"/>
                  </a:lnTo>
                  <a:lnTo>
                    <a:pt x="69" y="122"/>
                  </a:lnTo>
                  <a:lnTo>
                    <a:pt x="74" y="129"/>
                  </a:lnTo>
                  <a:lnTo>
                    <a:pt x="79" y="138"/>
                  </a:lnTo>
                  <a:lnTo>
                    <a:pt x="82" y="147"/>
                  </a:lnTo>
                  <a:lnTo>
                    <a:pt x="85" y="157"/>
                  </a:lnTo>
                  <a:lnTo>
                    <a:pt x="87" y="166"/>
                  </a:lnTo>
                  <a:lnTo>
                    <a:pt x="88" y="175"/>
                  </a:lnTo>
                  <a:lnTo>
                    <a:pt x="89" y="186"/>
                  </a:lnTo>
                  <a:lnTo>
                    <a:pt x="89" y="186"/>
                  </a:lnTo>
                  <a:lnTo>
                    <a:pt x="88" y="195"/>
                  </a:lnTo>
                  <a:lnTo>
                    <a:pt x="87" y="205"/>
                  </a:lnTo>
                  <a:lnTo>
                    <a:pt x="85" y="215"/>
                  </a:lnTo>
                  <a:lnTo>
                    <a:pt x="82" y="224"/>
                  </a:lnTo>
                  <a:lnTo>
                    <a:pt x="79" y="233"/>
                  </a:lnTo>
                  <a:lnTo>
                    <a:pt x="74" y="241"/>
                  </a:lnTo>
                  <a:lnTo>
                    <a:pt x="69" y="249"/>
                  </a:lnTo>
                  <a:lnTo>
                    <a:pt x="63" y="257"/>
                  </a:lnTo>
                  <a:lnTo>
                    <a:pt x="57" y="263"/>
                  </a:lnTo>
                  <a:lnTo>
                    <a:pt x="50" y="270"/>
                  </a:lnTo>
                  <a:lnTo>
                    <a:pt x="43" y="276"/>
                  </a:lnTo>
                  <a:lnTo>
                    <a:pt x="36" y="281"/>
                  </a:lnTo>
                  <a:lnTo>
                    <a:pt x="27" y="285"/>
                  </a:lnTo>
                  <a:lnTo>
                    <a:pt x="18" y="289"/>
                  </a:lnTo>
                  <a:lnTo>
                    <a:pt x="10" y="293"/>
                  </a:lnTo>
                  <a:lnTo>
                    <a:pt x="0" y="295"/>
                  </a:lnTo>
                  <a:lnTo>
                    <a:pt x="0" y="557"/>
                  </a:lnTo>
                  <a:lnTo>
                    <a:pt x="0" y="557"/>
                  </a:lnTo>
                  <a:lnTo>
                    <a:pt x="21" y="519"/>
                  </a:lnTo>
                  <a:lnTo>
                    <a:pt x="46" y="473"/>
                  </a:lnTo>
                  <a:lnTo>
                    <a:pt x="73" y="422"/>
                  </a:lnTo>
                  <a:lnTo>
                    <a:pt x="101" y="369"/>
                  </a:lnTo>
                  <a:lnTo>
                    <a:pt x="125" y="316"/>
                  </a:lnTo>
                  <a:lnTo>
                    <a:pt x="136" y="289"/>
                  </a:lnTo>
                  <a:lnTo>
                    <a:pt x="145" y="265"/>
                  </a:lnTo>
                  <a:lnTo>
                    <a:pt x="153" y="242"/>
                  </a:lnTo>
                  <a:lnTo>
                    <a:pt x="158" y="220"/>
                  </a:lnTo>
                  <a:lnTo>
                    <a:pt x="162" y="202"/>
                  </a:lnTo>
                  <a:lnTo>
                    <a:pt x="163" y="186"/>
                  </a:lnTo>
                  <a:lnTo>
                    <a:pt x="163" y="186"/>
                  </a:lnTo>
                  <a:lnTo>
                    <a:pt x="162" y="168"/>
                  </a:lnTo>
                  <a:lnTo>
                    <a:pt x="160" y="150"/>
                  </a:lnTo>
                  <a:lnTo>
                    <a:pt x="156" y="134"/>
                  </a:lnTo>
                  <a:lnTo>
                    <a:pt x="151" y="118"/>
                  </a:lnTo>
                  <a:lnTo>
                    <a:pt x="145" y="102"/>
                  </a:lnTo>
                  <a:lnTo>
                    <a:pt x="136" y="88"/>
                  </a:lnTo>
                  <a:lnTo>
                    <a:pt x="127" y="74"/>
                  </a:lnTo>
                  <a:lnTo>
                    <a:pt x="116" y="61"/>
                  </a:lnTo>
                  <a:lnTo>
                    <a:pt x="105" y="50"/>
                  </a:lnTo>
                  <a:lnTo>
                    <a:pt x="92" y="38"/>
                  </a:lnTo>
                  <a:lnTo>
                    <a:pt x="79" y="29"/>
                  </a:lnTo>
                  <a:lnTo>
                    <a:pt x="64" y="21"/>
                  </a:lnTo>
                  <a:lnTo>
                    <a:pt x="49" y="13"/>
                  </a:lnTo>
                  <a:lnTo>
                    <a:pt x="34" y="7"/>
                  </a:lnTo>
                  <a:lnTo>
                    <a:pt x="17" y="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  <a:alpha val="3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</p:grpSp>
      <p:grpSp>
        <p:nvGrpSpPr>
          <p:cNvPr id="95" name="그룹 94"/>
          <p:cNvGrpSpPr/>
          <p:nvPr/>
        </p:nvGrpSpPr>
        <p:grpSpPr>
          <a:xfrm>
            <a:off x="532056" y="1428888"/>
            <a:ext cx="1263128" cy="1281259"/>
            <a:chOff x="7668344" y="5495925"/>
            <a:chExt cx="1261419" cy="1279525"/>
          </a:xfrm>
        </p:grpSpPr>
        <p:sp>
          <p:nvSpPr>
            <p:cNvPr id="96" name="Freeform 13"/>
            <p:cNvSpPr>
              <a:spLocks/>
            </p:cNvSpPr>
            <p:nvPr userDrawn="1"/>
          </p:nvSpPr>
          <p:spPr bwMode="auto">
            <a:xfrm>
              <a:off x="8315651" y="5495925"/>
              <a:ext cx="614112" cy="614112"/>
            </a:xfrm>
            <a:custGeom>
              <a:avLst/>
              <a:gdLst>
                <a:gd name="T0" fmla="*/ 0 w 407"/>
                <a:gd name="T1" fmla="*/ 0 h 407"/>
                <a:gd name="T2" fmla="*/ 0 w 407"/>
                <a:gd name="T3" fmla="*/ 407 h 407"/>
                <a:gd name="T4" fmla="*/ 407 w 407"/>
                <a:gd name="T5" fmla="*/ 407 h 407"/>
                <a:gd name="T6" fmla="*/ 0 w 407"/>
                <a:gd name="T7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7" h="407">
                  <a:moveTo>
                    <a:pt x="0" y="0"/>
                  </a:moveTo>
                  <a:lnTo>
                    <a:pt x="0" y="407"/>
                  </a:lnTo>
                  <a:lnTo>
                    <a:pt x="407" y="4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879C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97" name="Freeform 14"/>
            <p:cNvSpPr>
              <a:spLocks/>
            </p:cNvSpPr>
            <p:nvPr userDrawn="1"/>
          </p:nvSpPr>
          <p:spPr bwMode="auto">
            <a:xfrm>
              <a:off x="8315651" y="5495925"/>
              <a:ext cx="614112" cy="614112"/>
            </a:xfrm>
            <a:custGeom>
              <a:avLst/>
              <a:gdLst>
                <a:gd name="T0" fmla="*/ 0 w 407"/>
                <a:gd name="T1" fmla="*/ 0 h 407"/>
                <a:gd name="T2" fmla="*/ 0 w 407"/>
                <a:gd name="T3" fmla="*/ 407 h 407"/>
                <a:gd name="T4" fmla="*/ 407 w 407"/>
                <a:gd name="T5" fmla="*/ 407 h 407"/>
                <a:gd name="T6" fmla="*/ 0 w 407"/>
                <a:gd name="T7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7" h="407">
                  <a:moveTo>
                    <a:pt x="0" y="0"/>
                  </a:moveTo>
                  <a:lnTo>
                    <a:pt x="0" y="407"/>
                  </a:lnTo>
                  <a:lnTo>
                    <a:pt x="407" y="40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98" name="Freeform 15"/>
            <p:cNvSpPr>
              <a:spLocks/>
            </p:cNvSpPr>
            <p:nvPr userDrawn="1"/>
          </p:nvSpPr>
          <p:spPr bwMode="auto">
            <a:xfrm>
              <a:off x="7668344" y="5495925"/>
              <a:ext cx="612603" cy="614112"/>
            </a:xfrm>
            <a:custGeom>
              <a:avLst/>
              <a:gdLst>
                <a:gd name="T0" fmla="*/ 406 w 406"/>
                <a:gd name="T1" fmla="*/ 0 h 407"/>
                <a:gd name="T2" fmla="*/ 0 w 406"/>
                <a:gd name="T3" fmla="*/ 0 h 407"/>
                <a:gd name="T4" fmla="*/ 406 w 406"/>
                <a:gd name="T5" fmla="*/ 407 h 407"/>
                <a:gd name="T6" fmla="*/ 406 w 406"/>
                <a:gd name="T7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6" h="407">
                  <a:moveTo>
                    <a:pt x="406" y="0"/>
                  </a:moveTo>
                  <a:lnTo>
                    <a:pt x="0" y="0"/>
                  </a:lnTo>
                  <a:lnTo>
                    <a:pt x="406" y="407"/>
                  </a:lnTo>
                  <a:lnTo>
                    <a:pt x="406" y="0"/>
                  </a:lnTo>
                  <a:close/>
                </a:path>
              </a:pathLst>
            </a:custGeom>
            <a:solidFill>
              <a:srgbClr val="6C4C8B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99" name="Freeform 16"/>
            <p:cNvSpPr>
              <a:spLocks/>
            </p:cNvSpPr>
            <p:nvPr userDrawn="1"/>
          </p:nvSpPr>
          <p:spPr bwMode="auto">
            <a:xfrm>
              <a:off x="7668344" y="5495925"/>
              <a:ext cx="612603" cy="614112"/>
            </a:xfrm>
            <a:custGeom>
              <a:avLst/>
              <a:gdLst>
                <a:gd name="T0" fmla="*/ 406 w 406"/>
                <a:gd name="T1" fmla="*/ 0 h 407"/>
                <a:gd name="T2" fmla="*/ 0 w 406"/>
                <a:gd name="T3" fmla="*/ 0 h 407"/>
                <a:gd name="T4" fmla="*/ 406 w 406"/>
                <a:gd name="T5" fmla="*/ 407 h 407"/>
                <a:gd name="T6" fmla="*/ 406 w 406"/>
                <a:gd name="T7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6" h="407">
                  <a:moveTo>
                    <a:pt x="406" y="0"/>
                  </a:moveTo>
                  <a:lnTo>
                    <a:pt x="0" y="0"/>
                  </a:lnTo>
                  <a:lnTo>
                    <a:pt x="406" y="407"/>
                  </a:lnTo>
                  <a:lnTo>
                    <a:pt x="40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100" name="Freeform 17"/>
            <p:cNvSpPr>
              <a:spLocks/>
            </p:cNvSpPr>
            <p:nvPr userDrawn="1"/>
          </p:nvSpPr>
          <p:spPr bwMode="auto">
            <a:xfrm>
              <a:off x="8315651" y="5495925"/>
              <a:ext cx="614112" cy="614112"/>
            </a:xfrm>
            <a:custGeom>
              <a:avLst/>
              <a:gdLst>
                <a:gd name="T0" fmla="*/ 407 w 407"/>
                <a:gd name="T1" fmla="*/ 0 h 407"/>
                <a:gd name="T2" fmla="*/ 0 w 407"/>
                <a:gd name="T3" fmla="*/ 0 h 407"/>
                <a:gd name="T4" fmla="*/ 0 w 407"/>
                <a:gd name="T5" fmla="*/ 407 h 407"/>
                <a:gd name="T6" fmla="*/ 407 w 407"/>
                <a:gd name="T7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7" h="407">
                  <a:moveTo>
                    <a:pt x="407" y="0"/>
                  </a:moveTo>
                  <a:lnTo>
                    <a:pt x="0" y="0"/>
                  </a:lnTo>
                  <a:lnTo>
                    <a:pt x="0" y="407"/>
                  </a:lnTo>
                  <a:lnTo>
                    <a:pt x="407" y="0"/>
                  </a:lnTo>
                  <a:close/>
                </a:path>
              </a:pathLst>
            </a:custGeom>
            <a:solidFill>
              <a:srgbClr val="6C4C8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101" name="Freeform 18"/>
            <p:cNvSpPr>
              <a:spLocks/>
            </p:cNvSpPr>
            <p:nvPr userDrawn="1"/>
          </p:nvSpPr>
          <p:spPr bwMode="auto">
            <a:xfrm>
              <a:off x="8315651" y="6161338"/>
              <a:ext cx="614112" cy="614112"/>
            </a:xfrm>
            <a:custGeom>
              <a:avLst/>
              <a:gdLst>
                <a:gd name="T0" fmla="*/ 407 w 407"/>
                <a:gd name="T1" fmla="*/ 0 h 407"/>
                <a:gd name="T2" fmla="*/ 0 w 407"/>
                <a:gd name="T3" fmla="*/ 0 h 407"/>
                <a:gd name="T4" fmla="*/ 0 w 407"/>
                <a:gd name="T5" fmla="*/ 407 h 407"/>
                <a:gd name="T6" fmla="*/ 0 w 407"/>
                <a:gd name="T7" fmla="*/ 0 h 407"/>
                <a:gd name="T8" fmla="*/ 203 w 407"/>
                <a:gd name="T9" fmla="*/ 204 h 407"/>
                <a:gd name="T10" fmla="*/ 407 w 407"/>
                <a:gd name="T11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7" h="407">
                  <a:moveTo>
                    <a:pt x="407" y="0"/>
                  </a:moveTo>
                  <a:lnTo>
                    <a:pt x="0" y="0"/>
                  </a:lnTo>
                  <a:lnTo>
                    <a:pt x="0" y="407"/>
                  </a:lnTo>
                  <a:lnTo>
                    <a:pt x="0" y="0"/>
                  </a:lnTo>
                  <a:lnTo>
                    <a:pt x="203" y="204"/>
                  </a:lnTo>
                  <a:lnTo>
                    <a:pt x="407" y="0"/>
                  </a:lnTo>
                  <a:close/>
                </a:path>
              </a:pathLst>
            </a:custGeom>
            <a:solidFill>
              <a:srgbClr val="B81A4D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102" name="Freeform 19"/>
            <p:cNvSpPr>
              <a:spLocks/>
            </p:cNvSpPr>
            <p:nvPr userDrawn="1"/>
          </p:nvSpPr>
          <p:spPr bwMode="auto">
            <a:xfrm>
              <a:off x="8315651" y="6161338"/>
              <a:ext cx="614112" cy="614112"/>
            </a:xfrm>
            <a:custGeom>
              <a:avLst/>
              <a:gdLst>
                <a:gd name="T0" fmla="*/ 407 w 407"/>
                <a:gd name="T1" fmla="*/ 0 h 407"/>
                <a:gd name="T2" fmla="*/ 0 w 407"/>
                <a:gd name="T3" fmla="*/ 0 h 407"/>
                <a:gd name="T4" fmla="*/ 0 w 407"/>
                <a:gd name="T5" fmla="*/ 407 h 407"/>
                <a:gd name="T6" fmla="*/ 0 w 407"/>
                <a:gd name="T7" fmla="*/ 0 h 407"/>
                <a:gd name="T8" fmla="*/ 203 w 407"/>
                <a:gd name="T9" fmla="*/ 204 h 407"/>
                <a:gd name="T10" fmla="*/ 407 w 407"/>
                <a:gd name="T11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7" h="407">
                  <a:moveTo>
                    <a:pt x="407" y="0"/>
                  </a:moveTo>
                  <a:lnTo>
                    <a:pt x="0" y="0"/>
                  </a:lnTo>
                  <a:lnTo>
                    <a:pt x="0" y="407"/>
                  </a:lnTo>
                  <a:lnTo>
                    <a:pt x="0" y="0"/>
                  </a:lnTo>
                  <a:lnTo>
                    <a:pt x="203" y="204"/>
                  </a:lnTo>
                  <a:lnTo>
                    <a:pt x="40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103" name="Freeform 20"/>
            <p:cNvSpPr>
              <a:spLocks/>
            </p:cNvSpPr>
            <p:nvPr userDrawn="1"/>
          </p:nvSpPr>
          <p:spPr bwMode="auto">
            <a:xfrm>
              <a:off x="7668344" y="5495925"/>
              <a:ext cx="612603" cy="614112"/>
            </a:xfrm>
            <a:custGeom>
              <a:avLst/>
              <a:gdLst>
                <a:gd name="T0" fmla="*/ 0 w 406"/>
                <a:gd name="T1" fmla="*/ 407 h 407"/>
                <a:gd name="T2" fmla="*/ 406 w 406"/>
                <a:gd name="T3" fmla="*/ 407 h 407"/>
                <a:gd name="T4" fmla="*/ 406 w 406"/>
                <a:gd name="T5" fmla="*/ 0 h 407"/>
                <a:gd name="T6" fmla="*/ 0 w 406"/>
                <a:gd name="T7" fmla="*/ 407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6" h="407">
                  <a:moveTo>
                    <a:pt x="0" y="407"/>
                  </a:moveTo>
                  <a:lnTo>
                    <a:pt x="406" y="407"/>
                  </a:lnTo>
                  <a:lnTo>
                    <a:pt x="406" y="0"/>
                  </a:lnTo>
                  <a:lnTo>
                    <a:pt x="0" y="407"/>
                  </a:lnTo>
                  <a:close/>
                </a:path>
              </a:pathLst>
            </a:custGeom>
            <a:solidFill>
              <a:srgbClr val="F4879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104" name="Freeform 23"/>
            <p:cNvSpPr>
              <a:spLocks/>
            </p:cNvSpPr>
            <p:nvPr userDrawn="1"/>
          </p:nvSpPr>
          <p:spPr bwMode="auto">
            <a:xfrm>
              <a:off x="8280947" y="61613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105" name="Freeform 24"/>
            <p:cNvSpPr>
              <a:spLocks/>
            </p:cNvSpPr>
            <p:nvPr userDrawn="1"/>
          </p:nvSpPr>
          <p:spPr bwMode="auto">
            <a:xfrm>
              <a:off x="7668344" y="6161338"/>
              <a:ext cx="612603" cy="614112"/>
            </a:xfrm>
            <a:custGeom>
              <a:avLst/>
              <a:gdLst>
                <a:gd name="T0" fmla="*/ 406 w 406"/>
                <a:gd name="T1" fmla="*/ 407 h 407"/>
                <a:gd name="T2" fmla="*/ 406 w 406"/>
                <a:gd name="T3" fmla="*/ 0 h 407"/>
                <a:gd name="T4" fmla="*/ 0 w 406"/>
                <a:gd name="T5" fmla="*/ 0 h 407"/>
                <a:gd name="T6" fmla="*/ 406 w 406"/>
                <a:gd name="T7" fmla="*/ 407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6" h="407">
                  <a:moveTo>
                    <a:pt x="406" y="407"/>
                  </a:moveTo>
                  <a:lnTo>
                    <a:pt x="406" y="0"/>
                  </a:lnTo>
                  <a:lnTo>
                    <a:pt x="0" y="0"/>
                  </a:lnTo>
                  <a:lnTo>
                    <a:pt x="406" y="407"/>
                  </a:lnTo>
                  <a:close/>
                </a:path>
              </a:pathLst>
            </a:custGeom>
            <a:solidFill>
              <a:srgbClr val="BDA8D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106" name="Freeform 25"/>
            <p:cNvSpPr>
              <a:spLocks/>
            </p:cNvSpPr>
            <p:nvPr userDrawn="1"/>
          </p:nvSpPr>
          <p:spPr bwMode="auto">
            <a:xfrm>
              <a:off x="7668344" y="6161338"/>
              <a:ext cx="612603" cy="614112"/>
            </a:xfrm>
            <a:custGeom>
              <a:avLst/>
              <a:gdLst>
                <a:gd name="T0" fmla="*/ 406 w 406"/>
                <a:gd name="T1" fmla="*/ 407 h 407"/>
                <a:gd name="T2" fmla="*/ 406 w 406"/>
                <a:gd name="T3" fmla="*/ 0 h 407"/>
                <a:gd name="T4" fmla="*/ 0 w 406"/>
                <a:gd name="T5" fmla="*/ 0 h 407"/>
                <a:gd name="T6" fmla="*/ 406 w 406"/>
                <a:gd name="T7" fmla="*/ 407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6" h="407">
                  <a:moveTo>
                    <a:pt x="406" y="407"/>
                  </a:moveTo>
                  <a:lnTo>
                    <a:pt x="406" y="0"/>
                  </a:lnTo>
                  <a:lnTo>
                    <a:pt x="0" y="0"/>
                  </a:lnTo>
                  <a:lnTo>
                    <a:pt x="406" y="40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107" name="Freeform 26"/>
            <p:cNvSpPr>
              <a:spLocks/>
            </p:cNvSpPr>
            <p:nvPr userDrawn="1"/>
          </p:nvSpPr>
          <p:spPr bwMode="auto">
            <a:xfrm>
              <a:off x="8315651" y="6161338"/>
              <a:ext cx="614112" cy="614112"/>
            </a:xfrm>
            <a:custGeom>
              <a:avLst/>
              <a:gdLst>
                <a:gd name="T0" fmla="*/ 0 w 407"/>
                <a:gd name="T1" fmla="*/ 0 h 407"/>
                <a:gd name="T2" fmla="*/ 0 w 407"/>
                <a:gd name="T3" fmla="*/ 407 h 407"/>
                <a:gd name="T4" fmla="*/ 407 w 407"/>
                <a:gd name="T5" fmla="*/ 407 h 407"/>
                <a:gd name="T6" fmla="*/ 0 w 407"/>
                <a:gd name="T7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7" h="407">
                  <a:moveTo>
                    <a:pt x="0" y="0"/>
                  </a:moveTo>
                  <a:lnTo>
                    <a:pt x="0" y="407"/>
                  </a:lnTo>
                  <a:lnTo>
                    <a:pt x="407" y="4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81A4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108" name="Freeform 27"/>
            <p:cNvSpPr>
              <a:spLocks/>
            </p:cNvSpPr>
            <p:nvPr userDrawn="1"/>
          </p:nvSpPr>
          <p:spPr bwMode="auto">
            <a:xfrm>
              <a:off x="8315651" y="6161338"/>
              <a:ext cx="614112" cy="614112"/>
            </a:xfrm>
            <a:custGeom>
              <a:avLst/>
              <a:gdLst>
                <a:gd name="T0" fmla="*/ 0 w 407"/>
                <a:gd name="T1" fmla="*/ 0 h 407"/>
                <a:gd name="T2" fmla="*/ 0 w 407"/>
                <a:gd name="T3" fmla="*/ 407 h 407"/>
                <a:gd name="T4" fmla="*/ 407 w 407"/>
                <a:gd name="T5" fmla="*/ 407 h 407"/>
                <a:gd name="T6" fmla="*/ 0 w 407"/>
                <a:gd name="T7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7" h="407">
                  <a:moveTo>
                    <a:pt x="0" y="0"/>
                  </a:moveTo>
                  <a:lnTo>
                    <a:pt x="0" y="407"/>
                  </a:lnTo>
                  <a:lnTo>
                    <a:pt x="407" y="40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109" name="Freeform 28"/>
            <p:cNvSpPr>
              <a:spLocks/>
            </p:cNvSpPr>
            <p:nvPr userDrawn="1"/>
          </p:nvSpPr>
          <p:spPr bwMode="auto">
            <a:xfrm>
              <a:off x="8197959" y="6292610"/>
              <a:ext cx="82989" cy="203698"/>
            </a:xfrm>
            <a:custGeom>
              <a:avLst/>
              <a:gdLst>
                <a:gd name="T0" fmla="*/ 55 w 55"/>
                <a:gd name="T1" fmla="*/ 0 h 135"/>
                <a:gd name="T2" fmla="*/ 55 w 55"/>
                <a:gd name="T3" fmla="*/ 0 h 135"/>
                <a:gd name="T4" fmla="*/ 44 w 55"/>
                <a:gd name="T5" fmla="*/ 3 h 135"/>
                <a:gd name="T6" fmla="*/ 33 w 55"/>
                <a:gd name="T7" fmla="*/ 8 h 135"/>
                <a:gd name="T8" fmla="*/ 24 w 55"/>
                <a:gd name="T9" fmla="*/ 16 h 135"/>
                <a:gd name="T10" fmla="*/ 16 w 55"/>
                <a:gd name="T11" fmla="*/ 24 h 135"/>
                <a:gd name="T12" fmla="*/ 9 w 55"/>
                <a:gd name="T13" fmla="*/ 34 h 135"/>
                <a:gd name="T14" fmla="*/ 4 w 55"/>
                <a:gd name="T15" fmla="*/ 44 h 135"/>
                <a:gd name="T16" fmla="*/ 1 w 55"/>
                <a:gd name="T17" fmla="*/ 55 h 135"/>
                <a:gd name="T18" fmla="*/ 0 w 55"/>
                <a:gd name="T19" fmla="*/ 68 h 135"/>
                <a:gd name="T20" fmla="*/ 0 w 55"/>
                <a:gd name="T21" fmla="*/ 68 h 135"/>
                <a:gd name="T22" fmla="*/ 1 w 55"/>
                <a:gd name="T23" fmla="*/ 80 h 135"/>
                <a:gd name="T24" fmla="*/ 4 w 55"/>
                <a:gd name="T25" fmla="*/ 91 h 135"/>
                <a:gd name="T26" fmla="*/ 9 w 55"/>
                <a:gd name="T27" fmla="*/ 101 h 135"/>
                <a:gd name="T28" fmla="*/ 16 w 55"/>
                <a:gd name="T29" fmla="*/ 112 h 135"/>
                <a:gd name="T30" fmla="*/ 24 w 55"/>
                <a:gd name="T31" fmla="*/ 119 h 135"/>
                <a:gd name="T32" fmla="*/ 33 w 55"/>
                <a:gd name="T33" fmla="*/ 127 h 135"/>
                <a:gd name="T34" fmla="*/ 44 w 55"/>
                <a:gd name="T35" fmla="*/ 132 h 135"/>
                <a:gd name="T36" fmla="*/ 55 w 55"/>
                <a:gd name="T37" fmla="*/ 135 h 135"/>
                <a:gd name="T38" fmla="*/ 55 w 55"/>
                <a:gd name="T39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5" h="135">
                  <a:moveTo>
                    <a:pt x="55" y="0"/>
                  </a:moveTo>
                  <a:lnTo>
                    <a:pt x="55" y="0"/>
                  </a:lnTo>
                  <a:lnTo>
                    <a:pt x="44" y="3"/>
                  </a:lnTo>
                  <a:lnTo>
                    <a:pt x="33" y="8"/>
                  </a:lnTo>
                  <a:lnTo>
                    <a:pt x="24" y="16"/>
                  </a:lnTo>
                  <a:lnTo>
                    <a:pt x="16" y="24"/>
                  </a:lnTo>
                  <a:lnTo>
                    <a:pt x="9" y="34"/>
                  </a:lnTo>
                  <a:lnTo>
                    <a:pt x="4" y="44"/>
                  </a:lnTo>
                  <a:lnTo>
                    <a:pt x="1" y="55"/>
                  </a:lnTo>
                  <a:lnTo>
                    <a:pt x="0" y="68"/>
                  </a:lnTo>
                  <a:lnTo>
                    <a:pt x="0" y="68"/>
                  </a:lnTo>
                  <a:lnTo>
                    <a:pt x="1" y="80"/>
                  </a:lnTo>
                  <a:lnTo>
                    <a:pt x="4" y="91"/>
                  </a:lnTo>
                  <a:lnTo>
                    <a:pt x="9" y="101"/>
                  </a:lnTo>
                  <a:lnTo>
                    <a:pt x="16" y="112"/>
                  </a:lnTo>
                  <a:lnTo>
                    <a:pt x="24" y="119"/>
                  </a:lnTo>
                  <a:lnTo>
                    <a:pt x="33" y="127"/>
                  </a:lnTo>
                  <a:lnTo>
                    <a:pt x="44" y="132"/>
                  </a:lnTo>
                  <a:lnTo>
                    <a:pt x="55" y="135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  <a:alpha val="3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110" name="Freeform 30"/>
            <p:cNvSpPr>
              <a:spLocks/>
            </p:cNvSpPr>
            <p:nvPr userDrawn="1"/>
          </p:nvSpPr>
          <p:spPr bwMode="auto">
            <a:xfrm>
              <a:off x="8083285" y="6512905"/>
              <a:ext cx="197663" cy="262544"/>
            </a:xfrm>
            <a:custGeom>
              <a:avLst/>
              <a:gdLst>
                <a:gd name="T0" fmla="*/ 114 w 131"/>
                <a:gd name="T1" fmla="*/ 0 h 174"/>
                <a:gd name="T2" fmla="*/ 114 w 131"/>
                <a:gd name="T3" fmla="*/ 0 h 174"/>
                <a:gd name="T4" fmla="*/ 102 w 131"/>
                <a:gd name="T5" fmla="*/ 0 h 174"/>
                <a:gd name="T6" fmla="*/ 88 w 131"/>
                <a:gd name="T7" fmla="*/ 1 h 174"/>
                <a:gd name="T8" fmla="*/ 73 w 131"/>
                <a:gd name="T9" fmla="*/ 4 h 174"/>
                <a:gd name="T10" fmla="*/ 56 w 131"/>
                <a:gd name="T11" fmla="*/ 8 h 174"/>
                <a:gd name="T12" fmla="*/ 39 w 131"/>
                <a:gd name="T13" fmla="*/ 13 h 174"/>
                <a:gd name="T14" fmla="*/ 32 w 131"/>
                <a:gd name="T15" fmla="*/ 16 h 174"/>
                <a:gd name="T16" fmla="*/ 25 w 131"/>
                <a:gd name="T17" fmla="*/ 20 h 174"/>
                <a:gd name="T18" fmla="*/ 17 w 131"/>
                <a:gd name="T19" fmla="*/ 24 h 174"/>
                <a:gd name="T20" fmla="*/ 11 w 131"/>
                <a:gd name="T21" fmla="*/ 31 h 174"/>
                <a:gd name="T22" fmla="*/ 5 w 131"/>
                <a:gd name="T23" fmla="*/ 36 h 174"/>
                <a:gd name="T24" fmla="*/ 0 w 131"/>
                <a:gd name="T25" fmla="*/ 43 h 174"/>
                <a:gd name="T26" fmla="*/ 131 w 131"/>
                <a:gd name="T27" fmla="*/ 174 h 174"/>
                <a:gd name="T28" fmla="*/ 131 w 131"/>
                <a:gd name="T29" fmla="*/ 0 h 174"/>
                <a:gd name="T30" fmla="*/ 126 w 131"/>
                <a:gd name="T31" fmla="*/ 0 h 174"/>
                <a:gd name="T32" fmla="*/ 126 w 131"/>
                <a:gd name="T33" fmla="*/ 0 h 174"/>
                <a:gd name="T34" fmla="*/ 114 w 131"/>
                <a:gd name="T35" fmla="*/ 0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31" h="174">
                  <a:moveTo>
                    <a:pt x="114" y="0"/>
                  </a:moveTo>
                  <a:lnTo>
                    <a:pt x="114" y="0"/>
                  </a:lnTo>
                  <a:lnTo>
                    <a:pt x="102" y="0"/>
                  </a:lnTo>
                  <a:lnTo>
                    <a:pt x="88" y="1"/>
                  </a:lnTo>
                  <a:lnTo>
                    <a:pt x="73" y="4"/>
                  </a:lnTo>
                  <a:lnTo>
                    <a:pt x="56" y="8"/>
                  </a:lnTo>
                  <a:lnTo>
                    <a:pt x="39" y="13"/>
                  </a:lnTo>
                  <a:lnTo>
                    <a:pt x="32" y="16"/>
                  </a:lnTo>
                  <a:lnTo>
                    <a:pt x="25" y="20"/>
                  </a:lnTo>
                  <a:lnTo>
                    <a:pt x="17" y="24"/>
                  </a:lnTo>
                  <a:lnTo>
                    <a:pt x="11" y="31"/>
                  </a:lnTo>
                  <a:lnTo>
                    <a:pt x="5" y="36"/>
                  </a:lnTo>
                  <a:lnTo>
                    <a:pt x="0" y="43"/>
                  </a:lnTo>
                  <a:lnTo>
                    <a:pt x="131" y="174"/>
                  </a:lnTo>
                  <a:lnTo>
                    <a:pt x="131" y="0"/>
                  </a:lnTo>
                  <a:lnTo>
                    <a:pt x="126" y="0"/>
                  </a:lnTo>
                  <a:lnTo>
                    <a:pt x="126" y="0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  <a:alpha val="3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111" name="Freeform 31"/>
            <p:cNvSpPr>
              <a:spLocks/>
            </p:cNvSpPr>
            <p:nvPr userDrawn="1"/>
          </p:nvSpPr>
          <p:spPr bwMode="auto">
            <a:xfrm>
              <a:off x="8083285" y="6512905"/>
              <a:ext cx="197663" cy="262544"/>
            </a:xfrm>
            <a:custGeom>
              <a:avLst/>
              <a:gdLst>
                <a:gd name="T0" fmla="*/ 114 w 131"/>
                <a:gd name="T1" fmla="*/ 0 h 174"/>
                <a:gd name="T2" fmla="*/ 114 w 131"/>
                <a:gd name="T3" fmla="*/ 0 h 174"/>
                <a:gd name="T4" fmla="*/ 102 w 131"/>
                <a:gd name="T5" fmla="*/ 0 h 174"/>
                <a:gd name="T6" fmla="*/ 88 w 131"/>
                <a:gd name="T7" fmla="*/ 1 h 174"/>
                <a:gd name="T8" fmla="*/ 73 w 131"/>
                <a:gd name="T9" fmla="*/ 4 h 174"/>
                <a:gd name="T10" fmla="*/ 56 w 131"/>
                <a:gd name="T11" fmla="*/ 8 h 174"/>
                <a:gd name="T12" fmla="*/ 39 w 131"/>
                <a:gd name="T13" fmla="*/ 13 h 174"/>
                <a:gd name="T14" fmla="*/ 32 w 131"/>
                <a:gd name="T15" fmla="*/ 16 h 174"/>
                <a:gd name="T16" fmla="*/ 25 w 131"/>
                <a:gd name="T17" fmla="*/ 20 h 174"/>
                <a:gd name="T18" fmla="*/ 17 w 131"/>
                <a:gd name="T19" fmla="*/ 24 h 174"/>
                <a:gd name="T20" fmla="*/ 11 w 131"/>
                <a:gd name="T21" fmla="*/ 31 h 174"/>
                <a:gd name="T22" fmla="*/ 5 w 131"/>
                <a:gd name="T23" fmla="*/ 36 h 174"/>
                <a:gd name="T24" fmla="*/ 0 w 131"/>
                <a:gd name="T25" fmla="*/ 43 h 174"/>
                <a:gd name="T26" fmla="*/ 131 w 131"/>
                <a:gd name="T27" fmla="*/ 174 h 174"/>
                <a:gd name="T28" fmla="*/ 131 w 131"/>
                <a:gd name="T29" fmla="*/ 0 h 174"/>
                <a:gd name="T30" fmla="*/ 126 w 131"/>
                <a:gd name="T31" fmla="*/ 0 h 174"/>
                <a:gd name="T32" fmla="*/ 126 w 131"/>
                <a:gd name="T33" fmla="*/ 0 h 174"/>
                <a:gd name="T34" fmla="*/ 114 w 131"/>
                <a:gd name="T35" fmla="*/ 0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31" h="174">
                  <a:moveTo>
                    <a:pt x="114" y="0"/>
                  </a:moveTo>
                  <a:lnTo>
                    <a:pt x="114" y="0"/>
                  </a:lnTo>
                  <a:lnTo>
                    <a:pt x="102" y="0"/>
                  </a:lnTo>
                  <a:lnTo>
                    <a:pt x="88" y="1"/>
                  </a:lnTo>
                  <a:lnTo>
                    <a:pt x="73" y="4"/>
                  </a:lnTo>
                  <a:lnTo>
                    <a:pt x="56" y="8"/>
                  </a:lnTo>
                  <a:lnTo>
                    <a:pt x="39" y="13"/>
                  </a:lnTo>
                  <a:lnTo>
                    <a:pt x="32" y="16"/>
                  </a:lnTo>
                  <a:lnTo>
                    <a:pt x="25" y="20"/>
                  </a:lnTo>
                  <a:lnTo>
                    <a:pt x="17" y="24"/>
                  </a:lnTo>
                  <a:lnTo>
                    <a:pt x="11" y="31"/>
                  </a:lnTo>
                  <a:lnTo>
                    <a:pt x="5" y="36"/>
                  </a:lnTo>
                  <a:lnTo>
                    <a:pt x="0" y="43"/>
                  </a:lnTo>
                  <a:lnTo>
                    <a:pt x="131" y="174"/>
                  </a:lnTo>
                  <a:lnTo>
                    <a:pt x="131" y="0"/>
                  </a:lnTo>
                  <a:lnTo>
                    <a:pt x="126" y="0"/>
                  </a:lnTo>
                  <a:lnTo>
                    <a:pt x="126" y="0"/>
                  </a:lnTo>
                  <a:lnTo>
                    <a:pt x="11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112" name="Freeform 32"/>
            <p:cNvSpPr>
              <a:spLocks/>
            </p:cNvSpPr>
            <p:nvPr userDrawn="1"/>
          </p:nvSpPr>
          <p:spPr bwMode="auto">
            <a:xfrm>
              <a:off x="8315651" y="6291101"/>
              <a:ext cx="92042" cy="206716"/>
            </a:xfrm>
            <a:custGeom>
              <a:avLst/>
              <a:gdLst>
                <a:gd name="T0" fmla="*/ 0 w 61"/>
                <a:gd name="T1" fmla="*/ 0 h 137"/>
                <a:gd name="T2" fmla="*/ 0 w 61"/>
                <a:gd name="T3" fmla="*/ 137 h 137"/>
                <a:gd name="T4" fmla="*/ 0 w 61"/>
                <a:gd name="T5" fmla="*/ 137 h 137"/>
                <a:gd name="T6" fmla="*/ 12 w 61"/>
                <a:gd name="T7" fmla="*/ 135 h 137"/>
                <a:gd name="T8" fmla="*/ 23 w 61"/>
                <a:gd name="T9" fmla="*/ 130 h 137"/>
                <a:gd name="T10" fmla="*/ 34 w 61"/>
                <a:gd name="T11" fmla="*/ 122 h 137"/>
                <a:gd name="T12" fmla="*/ 43 w 61"/>
                <a:gd name="T13" fmla="*/ 114 h 137"/>
                <a:gd name="T14" fmla="*/ 50 w 61"/>
                <a:gd name="T15" fmla="*/ 105 h 137"/>
                <a:gd name="T16" fmla="*/ 56 w 61"/>
                <a:gd name="T17" fmla="*/ 93 h 137"/>
                <a:gd name="T18" fmla="*/ 59 w 61"/>
                <a:gd name="T19" fmla="*/ 82 h 137"/>
                <a:gd name="T20" fmla="*/ 61 w 61"/>
                <a:gd name="T21" fmla="*/ 69 h 137"/>
                <a:gd name="T22" fmla="*/ 61 w 61"/>
                <a:gd name="T23" fmla="*/ 69 h 137"/>
                <a:gd name="T24" fmla="*/ 59 w 61"/>
                <a:gd name="T25" fmla="*/ 55 h 137"/>
                <a:gd name="T26" fmla="*/ 56 w 61"/>
                <a:gd name="T27" fmla="*/ 44 h 137"/>
                <a:gd name="T28" fmla="*/ 50 w 61"/>
                <a:gd name="T29" fmla="*/ 32 h 137"/>
                <a:gd name="T30" fmla="*/ 43 w 61"/>
                <a:gd name="T31" fmla="*/ 23 h 137"/>
                <a:gd name="T32" fmla="*/ 34 w 61"/>
                <a:gd name="T33" fmla="*/ 15 h 137"/>
                <a:gd name="T34" fmla="*/ 23 w 61"/>
                <a:gd name="T35" fmla="*/ 7 h 137"/>
                <a:gd name="T36" fmla="*/ 12 w 61"/>
                <a:gd name="T37" fmla="*/ 3 h 137"/>
                <a:gd name="T38" fmla="*/ 0 w 61"/>
                <a:gd name="T39" fmla="*/ 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1" h="137">
                  <a:moveTo>
                    <a:pt x="0" y="0"/>
                  </a:moveTo>
                  <a:lnTo>
                    <a:pt x="0" y="137"/>
                  </a:lnTo>
                  <a:lnTo>
                    <a:pt x="0" y="137"/>
                  </a:lnTo>
                  <a:lnTo>
                    <a:pt x="12" y="135"/>
                  </a:lnTo>
                  <a:lnTo>
                    <a:pt x="23" y="130"/>
                  </a:lnTo>
                  <a:lnTo>
                    <a:pt x="34" y="122"/>
                  </a:lnTo>
                  <a:lnTo>
                    <a:pt x="43" y="114"/>
                  </a:lnTo>
                  <a:lnTo>
                    <a:pt x="50" y="105"/>
                  </a:lnTo>
                  <a:lnTo>
                    <a:pt x="56" y="93"/>
                  </a:lnTo>
                  <a:lnTo>
                    <a:pt x="59" y="82"/>
                  </a:lnTo>
                  <a:lnTo>
                    <a:pt x="61" y="69"/>
                  </a:lnTo>
                  <a:lnTo>
                    <a:pt x="61" y="69"/>
                  </a:lnTo>
                  <a:lnTo>
                    <a:pt x="59" y="55"/>
                  </a:lnTo>
                  <a:lnTo>
                    <a:pt x="56" y="44"/>
                  </a:lnTo>
                  <a:lnTo>
                    <a:pt x="50" y="32"/>
                  </a:lnTo>
                  <a:lnTo>
                    <a:pt x="43" y="23"/>
                  </a:lnTo>
                  <a:lnTo>
                    <a:pt x="34" y="15"/>
                  </a:lnTo>
                  <a:lnTo>
                    <a:pt x="23" y="7"/>
                  </a:lnTo>
                  <a:lnTo>
                    <a:pt x="12" y="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733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grpSp>
          <p:nvGrpSpPr>
            <p:cNvPr id="113" name="그룹 112"/>
            <p:cNvGrpSpPr/>
            <p:nvPr userDrawn="1"/>
          </p:nvGrpSpPr>
          <p:grpSpPr>
            <a:xfrm>
              <a:off x="8315651" y="6291101"/>
              <a:ext cx="218787" cy="484348"/>
              <a:chOff x="8315651" y="6291101"/>
              <a:chExt cx="218787" cy="484348"/>
            </a:xfrm>
            <a:solidFill>
              <a:schemeClr val="accent5">
                <a:lumMod val="75000"/>
              </a:schemeClr>
            </a:solidFill>
          </p:grpSpPr>
          <p:sp>
            <p:nvSpPr>
              <p:cNvPr id="115" name="Freeform 33"/>
              <p:cNvSpPr>
                <a:spLocks/>
              </p:cNvSpPr>
              <p:nvPr userDrawn="1"/>
            </p:nvSpPr>
            <p:spPr bwMode="auto">
              <a:xfrm>
                <a:off x="8315651" y="6291101"/>
                <a:ext cx="92042" cy="206716"/>
              </a:xfrm>
              <a:custGeom>
                <a:avLst/>
                <a:gdLst>
                  <a:gd name="T0" fmla="*/ 0 w 61"/>
                  <a:gd name="T1" fmla="*/ 0 h 137"/>
                  <a:gd name="T2" fmla="*/ 0 w 61"/>
                  <a:gd name="T3" fmla="*/ 137 h 137"/>
                  <a:gd name="T4" fmla="*/ 0 w 61"/>
                  <a:gd name="T5" fmla="*/ 137 h 137"/>
                  <a:gd name="T6" fmla="*/ 12 w 61"/>
                  <a:gd name="T7" fmla="*/ 135 h 137"/>
                  <a:gd name="T8" fmla="*/ 23 w 61"/>
                  <a:gd name="T9" fmla="*/ 130 h 137"/>
                  <a:gd name="T10" fmla="*/ 34 w 61"/>
                  <a:gd name="T11" fmla="*/ 122 h 137"/>
                  <a:gd name="T12" fmla="*/ 43 w 61"/>
                  <a:gd name="T13" fmla="*/ 114 h 137"/>
                  <a:gd name="T14" fmla="*/ 50 w 61"/>
                  <a:gd name="T15" fmla="*/ 105 h 137"/>
                  <a:gd name="T16" fmla="*/ 56 w 61"/>
                  <a:gd name="T17" fmla="*/ 93 h 137"/>
                  <a:gd name="T18" fmla="*/ 59 w 61"/>
                  <a:gd name="T19" fmla="*/ 82 h 137"/>
                  <a:gd name="T20" fmla="*/ 61 w 61"/>
                  <a:gd name="T21" fmla="*/ 69 h 137"/>
                  <a:gd name="T22" fmla="*/ 61 w 61"/>
                  <a:gd name="T23" fmla="*/ 69 h 137"/>
                  <a:gd name="T24" fmla="*/ 59 w 61"/>
                  <a:gd name="T25" fmla="*/ 55 h 137"/>
                  <a:gd name="T26" fmla="*/ 56 w 61"/>
                  <a:gd name="T27" fmla="*/ 44 h 137"/>
                  <a:gd name="T28" fmla="*/ 50 w 61"/>
                  <a:gd name="T29" fmla="*/ 32 h 137"/>
                  <a:gd name="T30" fmla="*/ 43 w 61"/>
                  <a:gd name="T31" fmla="*/ 23 h 137"/>
                  <a:gd name="T32" fmla="*/ 34 w 61"/>
                  <a:gd name="T33" fmla="*/ 15 h 137"/>
                  <a:gd name="T34" fmla="*/ 23 w 61"/>
                  <a:gd name="T35" fmla="*/ 7 h 137"/>
                  <a:gd name="T36" fmla="*/ 12 w 61"/>
                  <a:gd name="T37" fmla="*/ 3 h 137"/>
                  <a:gd name="T38" fmla="*/ 0 w 61"/>
                  <a:gd name="T39" fmla="*/ 0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1" h="137">
                    <a:moveTo>
                      <a:pt x="0" y="0"/>
                    </a:moveTo>
                    <a:lnTo>
                      <a:pt x="0" y="137"/>
                    </a:lnTo>
                    <a:lnTo>
                      <a:pt x="0" y="137"/>
                    </a:lnTo>
                    <a:lnTo>
                      <a:pt x="12" y="135"/>
                    </a:lnTo>
                    <a:lnTo>
                      <a:pt x="23" y="130"/>
                    </a:lnTo>
                    <a:lnTo>
                      <a:pt x="34" y="122"/>
                    </a:lnTo>
                    <a:lnTo>
                      <a:pt x="43" y="114"/>
                    </a:lnTo>
                    <a:lnTo>
                      <a:pt x="50" y="105"/>
                    </a:lnTo>
                    <a:lnTo>
                      <a:pt x="56" y="93"/>
                    </a:lnTo>
                    <a:lnTo>
                      <a:pt x="59" y="82"/>
                    </a:lnTo>
                    <a:lnTo>
                      <a:pt x="61" y="69"/>
                    </a:lnTo>
                    <a:lnTo>
                      <a:pt x="61" y="69"/>
                    </a:lnTo>
                    <a:lnTo>
                      <a:pt x="59" y="55"/>
                    </a:lnTo>
                    <a:lnTo>
                      <a:pt x="56" y="44"/>
                    </a:lnTo>
                    <a:lnTo>
                      <a:pt x="50" y="32"/>
                    </a:lnTo>
                    <a:lnTo>
                      <a:pt x="43" y="23"/>
                    </a:lnTo>
                    <a:lnTo>
                      <a:pt x="34" y="15"/>
                    </a:lnTo>
                    <a:lnTo>
                      <a:pt x="23" y="7"/>
                    </a:lnTo>
                    <a:lnTo>
                      <a:pt x="12" y="3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tx1">
                  <a:lumMod val="95000"/>
                  <a:lumOff val="5000"/>
                  <a:alpha val="3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ko-KR" altLang="en-US" sz="2400"/>
              </a:p>
            </p:txBody>
          </p:sp>
          <p:sp>
            <p:nvSpPr>
              <p:cNvPr id="116" name="Freeform 34"/>
              <p:cNvSpPr>
                <a:spLocks/>
              </p:cNvSpPr>
              <p:nvPr userDrawn="1"/>
            </p:nvSpPr>
            <p:spPr bwMode="auto">
              <a:xfrm>
                <a:off x="8315651" y="6512905"/>
                <a:ext cx="218787" cy="262544"/>
              </a:xfrm>
              <a:custGeom>
                <a:avLst/>
                <a:gdLst>
                  <a:gd name="T0" fmla="*/ 19 w 145"/>
                  <a:gd name="T1" fmla="*/ 0 h 174"/>
                  <a:gd name="T2" fmla="*/ 0 w 145"/>
                  <a:gd name="T3" fmla="*/ 0 h 174"/>
                  <a:gd name="T4" fmla="*/ 0 w 145"/>
                  <a:gd name="T5" fmla="*/ 174 h 174"/>
                  <a:gd name="T6" fmla="*/ 70 w 145"/>
                  <a:gd name="T7" fmla="*/ 174 h 174"/>
                  <a:gd name="T8" fmla="*/ 70 w 145"/>
                  <a:gd name="T9" fmla="*/ 123 h 174"/>
                  <a:gd name="T10" fmla="*/ 81 w 145"/>
                  <a:gd name="T11" fmla="*/ 123 h 174"/>
                  <a:gd name="T12" fmla="*/ 81 w 145"/>
                  <a:gd name="T13" fmla="*/ 174 h 174"/>
                  <a:gd name="T14" fmla="*/ 145 w 145"/>
                  <a:gd name="T15" fmla="*/ 174 h 174"/>
                  <a:gd name="T16" fmla="*/ 145 w 145"/>
                  <a:gd name="T17" fmla="*/ 77 h 174"/>
                  <a:gd name="T18" fmla="*/ 145 w 145"/>
                  <a:gd name="T19" fmla="*/ 77 h 174"/>
                  <a:gd name="T20" fmla="*/ 144 w 145"/>
                  <a:gd name="T21" fmla="*/ 74 h 174"/>
                  <a:gd name="T22" fmla="*/ 144 w 145"/>
                  <a:gd name="T23" fmla="*/ 74 h 174"/>
                  <a:gd name="T24" fmla="*/ 144 w 145"/>
                  <a:gd name="T25" fmla="*/ 70 h 174"/>
                  <a:gd name="T26" fmla="*/ 144 w 145"/>
                  <a:gd name="T27" fmla="*/ 70 h 174"/>
                  <a:gd name="T28" fmla="*/ 144 w 145"/>
                  <a:gd name="T29" fmla="*/ 69 h 174"/>
                  <a:gd name="T30" fmla="*/ 144 w 145"/>
                  <a:gd name="T31" fmla="*/ 69 h 174"/>
                  <a:gd name="T32" fmla="*/ 141 w 145"/>
                  <a:gd name="T33" fmla="*/ 60 h 174"/>
                  <a:gd name="T34" fmla="*/ 137 w 145"/>
                  <a:gd name="T35" fmla="*/ 52 h 174"/>
                  <a:gd name="T36" fmla="*/ 133 w 145"/>
                  <a:gd name="T37" fmla="*/ 44 h 174"/>
                  <a:gd name="T38" fmla="*/ 127 w 145"/>
                  <a:gd name="T39" fmla="*/ 37 h 174"/>
                  <a:gd name="T40" fmla="*/ 119 w 145"/>
                  <a:gd name="T41" fmla="*/ 31 h 174"/>
                  <a:gd name="T42" fmla="*/ 112 w 145"/>
                  <a:gd name="T43" fmla="*/ 26 h 174"/>
                  <a:gd name="T44" fmla="*/ 104 w 145"/>
                  <a:gd name="T45" fmla="*/ 21 h 174"/>
                  <a:gd name="T46" fmla="*/ 94 w 145"/>
                  <a:gd name="T47" fmla="*/ 17 h 174"/>
                  <a:gd name="T48" fmla="*/ 77 w 145"/>
                  <a:gd name="T49" fmla="*/ 11 h 174"/>
                  <a:gd name="T50" fmla="*/ 58 w 145"/>
                  <a:gd name="T51" fmla="*/ 6 h 174"/>
                  <a:gd name="T52" fmla="*/ 41 w 145"/>
                  <a:gd name="T53" fmla="*/ 4 h 174"/>
                  <a:gd name="T54" fmla="*/ 26 w 145"/>
                  <a:gd name="T55" fmla="*/ 1 h 174"/>
                  <a:gd name="T56" fmla="*/ 26 w 145"/>
                  <a:gd name="T57" fmla="*/ 1 h 174"/>
                  <a:gd name="T58" fmla="*/ 19 w 145"/>
                  <a:gd name="T59" fmla="*/ 0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45" h="174">
                    <a:moveTo>
                      <a:pt x="19" y="0"/>
                    </a:moveTo>
                    <a:lnTo>
                      <a:pt x="0" y="0"/>
                    </a:lnTo>
                    <a:lnTo>
                      <a:pt x="0" y="174"/>
                    </a:lnTo>
                    <a:lnTo>
                      <a:pt x="70" y="174"/>
                    </a:lnTo>
                    <a:lnTo>
                      <a:pt x="70" y="123"/>
                    </a:lnTo>
                    <a:lnTo>
                      <a:pt x="81" y="123"/>
                    </a:lnTo>
                    <a:lnTo>
                      <a:pt x="81" y="174"/>
                    </a:lnTo>
                    <a:lnTo>
                      <a:pt x="145" y="174"/>
                    </a:lnTo>
                    <a:lnTo>
                      <a:pt x="145" y="77"/>
                    </a:lnTo>
                    <a:lnTo>
                      <a:pt x="145" y="77"/>
                    </a:lnTo>
                    <a:lnTo>
                      <a:pt x="144" y="74"/>
                    </a:lnTo>
                    <a:lnTo>
                      <a:pt x="144" y="74"/>
                    </a:lnTo>
                    <a:lnTo>
                      <a:pt x="144" y="70"/>
                    </a:lnTo>
                    <a:lnTo>
                      <a:pt x="144" y="70"/>
                    </a:lnTo>
                    <a:lnTo>
                      <a:pt x="144" y="69"/>
                    </a:lnTo>
                    <a:lnTo>
                      <a:pt x="144" y="69"/>
                    </a:lnTo>
                    <a:lnTo>
                      <a:pt x="141" y="60"/>
                    </a:lnTo>
                    <a:lnTo>
                      <a:pt x="137" y="52"/>
                    </a:lnTo>
                    <a:lnTo>
                      <a:pt x="133" y="44"/>
                    </a:lnTo>
                    <a:lnTo>
                      <a:pt x="127" y="37"/>
                    </a:lnTo>
                    <a:lnTo>
                      <a:pt x="119" y="31"/>
                    </a:lnTo>
                    <a:lnTo>
                      <a:pt x="112" y="26"/>
                    </a:lnTo>
                    <a:lnTo>
                      <a:pt x="104" y="21"/>
                    </a:lnTo>
                    <a:lnTo>
                      <a:pt x="94" y="17"/>
                    </a:lnTo>
                    <a:lnTo>
                      <a:pt x="77" y="11"/>
                    </a:lnTo>
                    <a:lnTo>
                      <a:pt x="58" y="6"/>
                    </a:lnTo>
                    <a:lnTo>
                      <a:pt x="41" y="4"/>
                    </a:lnTo>
                    <a:lnTo>
                      <a:pt x="26" y="1"/>
                    </a:lnTo>
                    <a:lnTo>
                      <a:pt x="26" y="1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  <a:alpha val="3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ko-KR" altLang="en-US" sz="2400"/>
              </a:p>
            </p:txBody>
          </p:sp>
        </p:grpSp>
        <p:sp>
          <p:nvSpPr>
            <p:cNvPr id="114" name="Freeform 35"/>
            <p:cNvSpPr>
              <a:spLocks/>
            </p:cNvSpPr>
            <p:nvPr userDrawn="1"/>
          </p:nvSpPr>
          <p:spPr bwMode="auto">
            <a:xfrm>
              <a:off x="8315651" y="6512905"/>
              <a:ext cx="218787" cy="262544"/>
            </a:xfrm>
            <a:custGeom>
              <a:avLst/>
              <a:gdLst>
                <a:gd name="T0" fmla="*/ 19 w 145"/>
                <a:gd name="T1" fmla="*/ 0 h 174"/>
                <a:gd name="T2" fmla="*/ 0 w 145"/>
                <a:gd name="T3" fmla="*/ 0 h 174"/>
                <a:gd name="T4" fmla="*/ 0 w 145"/>
                <a:gd name="T5" fmla="*/ 174 h 174"/>
                <a:gd name="T6" fmla="*/ 70 w 145"/>
                <a:gd name="T7" fmla="*/ 174 h 174"/>
                <a:gd name="T8" fmla="*/ 70 w 145"/>
                <a:gd name="T9" fmla="*/ 123 h 174"/>
                <a:gd name="T10" fmla="*/ 81 w 145"/>
                <a:gd name="T11" fmla="*/ 123 h 174"/>
                <a:gd name="T12" fmla="*/ 81 w 145"/>
                <a:gd name="T13" fmla="*/ 174 h 174"/>
                <a:gd name="T14" fmla="*/ 145 w 145"/>
                <a:gd name="T15" fmla="*/ 174 h 174"/>
                <a:gd name="T16" fmla="*/ 145 w 145"/>
                <a:gd name="T17" fmla="*/ 77 h 174"/>
                <a:gd name="T18" fmla="*/ 145 w 145"/>
                <a:gd name="T19" fmla="*/ 77 h 174"/>
                <a:gd name="T20" fmla="*/ 144 w 145"/>
                <a:gd name="T21" fmla="*/ 74 h 174"/>
                <a:gd name="T22" fmla="*/ 144 w 145"/>
                <a:gd name="T23" fmla="*/ 74 h 174"/>
                <a:gd name="T24" fmla="*/ 144 w 145"/>
                <a:gd name="T25" fmla="*/ 70 h 174"/>
                <a:gd name="T26" fmla="*/ 144 w 145"/>
                <a:gd name="T27" fmla="*/ 70 h 174"/>
                <a:gd name="T28" fmla="*/ 144 w 145"/>
                <a:gd name="T29" fmla="*/ 69 h 174"/>
                <a:gd name="T30" fmla="*/ 144 w 145"/>
                <a:gd name="T31" fmla="*/ 69 h 174"/>
                <a:gd name="T32" fmla="*/ 141 w 145"/>
                <a:gd name="T33" fmla="*/ 60 h 174"/>
                <a:gd name="T34" fmla="*/ 137 w 145"/>
                <a:gd name="T35" fmla="*/ 52 h 174"/>
                <a:gd name="T36" fmla="*/ 133 w 145"/>
                <a:gd name="T37" fmla="*/ 44 h 174"/>
                <a:gd name="T38" fmla="*/ 127 w 145"/>
                <a:gd name="T39" fmla="*/ 37 h 174"/>
                <a:gd name="T40" fmla="*/ 119 w 145"/>
                <a:gd name="T41" fmla="*/ 31 h 174"/>
                <a:gd name="T42" fmla="*/ 112 w 145"/>
                <a:gd name="T43" fmla="*/ 26 h 174"/>
                <a:gd name="T44" fmla="*/ 104 w 145"/>
                <a:gd name="T45" fmla="*/ 21 h 174"/>
                <a:gd name="T46" fmla="*/ 94 w 145"/>
                <a:gd name="T47" fmla="*/ 17 h 174"/>
                <a:gd name="T48" fmla="*/ 77 w 145"/>
                <a:gd name="T49" fmla="*/ 11 h 174"/>
                <a:gd name="T50" fmla="*/ 58 w 145"/>
                <a:gd name="T51" fmla="*/ 6 h 174"/>
                <a:gd name="T52" fmla="*/ 41 w 145"/>
                <a:gd name="T53" fmla="*/ 4 h 174"/>
                <a:gd name="T54" fmla="*/ 26 w 145"/>
                <a:gd name="T55" fmla="*/ 1 h 174"/>
                <a:gd name="T56" fmla="*/ 26 w 145"/>
                <a:gd name="T57" fmla="*/ 1 h 174"/>
                <a:gd name="T58" fmla="*/ 19 w 145"/>
                <a:gd name="T59" fmla="*/ 0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45" h="174">
                  <a:moveTo>
                    <a:pt x="19" y="0"/>
                  </a:moveTo>
                  <a:lnTo>
                    <a:pt x="0" y="0"/>
                  </a:lnTo>
                  <a:lnTo>
                    <a:pt x="0" y="174"/>
                  </a:lnTo>
                  <a:lnTo>
                    <a:pt x="70" y="174"/>
                  </a:lnTo>
                  <a:lnTo>
                    <a:pt x="70" y="123"/>
                  </a:lnTo>
                  <a:lnTo>
                    <a:pt x="81" y="123"/>
                  </a:lnTo>
                  <a:lnTo>
                    <a:pt x="81" y="174"/>
                  </a:lnTo>
                  <a:lnTo>
                    <a:pt x="145" y="174"/>
                  </a:lnTo>
                  <a:lnTo>
                    <a:pt x="145" y="77"/>
                  </a:lnTo>
                  <a:lnTo>
                    <a:pt x="145" y="77"/>
                  </a:lnTo>
                  <a:lnTo>
                    <a:pt x="144" y="74"/>
                  </a:lnTo>
                  <a:lnTo>
                    <a:pt x="144" y="74"/>
                  </a:lnTo>
                  <a:lnTo>
                    <a:pt x="144" y="70"/>
                  </a:lnTo>
                  <a:lnTo>
                    <a:pt x="144" y="70"/>
                  </a:lnTo>
                  <a:lnTo>
                    <a:pt x="144" y="69"/>
                  </a:lnTo>
                  <a:lnTo>
                    <a:pt x="144" y="69"/>
                  </a:lnTo>
                  <a:lnTo>
                    <a:pt x="141" y="60"/>
                  </a:lnTo>
                  <a:lnTo>
                    <a:pt x="137" y="52"/>
                  </a:lnTo>
                  <a:lnTo>
                    <a:pt x="133" y="44"/>
                  </a:lnTo>
                  <a:lnTo>
                    <a:pt x="127" y="37"/>
                  </a:lnTo>
                  <a:lnTo>
                    <a:pt x="119" y="31"/>
                  </a:lnTo>
                  <a:lnTo>
                    <a:pt x="112" y="26"/>
                  </a:lnTo>
                  <a:lnTo>
                    <a:pt x="104" y="21"/>
                  </a:lnTo>
                  <a:lnTo>
                    <a:pt x="94" y="17"/>
                  </a:lnTo>
                  <a:lnTo>
                    <a:pt x="77" y="11"/>
                  </a:lnTo>
                  <a:lnTo>
                    <a:pt x="58" y="6"/>
                  </a:lnTo>
                  <a:lnTo>
                    <a:pt x="41" y="4"/>
                  </a:lnTo>
                  <a:lnTo>
                    <a:pt x="26" y="1"/>
                  </a:lnTo>
                  <a:lnTo>
                    <a:pt x="26" y="1"/>
                  </a:lnTo>
                  <a:lnTo>
                    <a:pt x="1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</p:grpSp>
      <p:sp>
        <p:nvSpPr>
          <p:cNvPr id="2" name="텍스트 개체 틀 3"/>
          <p:cNvSpPr>
            <a:spLocks noGrp="1"/>
          </p:cNvSpPr>
          <p:nvPr>
            <p:ph type="body" sz="quarter" idx="10" hasCustomPrompt="1"/>
          </p:nvPr>
        </p:nvSpPr>
        <p:spPr>
          <a:xfrm>
            <a:off x="2255574" y="1493304"/>
            <a:ext cx="5723255" cy="601553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3733" b="1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altLang="ko-KR"/>
              <a:t>Contents title</a:t>
            </a:r>
            <a:endParaRPr lang="ko-KR" altLang="en-US"/>
          </a:p>
        </p:txBody>
      </p:sp>
      <p:sp>
        <p:nvSpPr>
          <p:cNvPr id="3" name="텍스트 개체 틀 3"/>
          <p:cNvSpPr>
            <a:spLocks noGrp="1"/>
          </p:cNvSpPr>
          <p:nvPr>
            <p:ph type="body" sz="quarter" idx="11" hasCustomPrompt="1"/>
          </p:nvPr>
        </p:nvSpPr>
        <p:spPr>
          <a:xfrm>
            <a:off x="2255574" y="2970542"/>
            <a:ext cx="5723255" cy="254087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2133" b="1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altLang="ko-KR"/>
              <a:t>01. Contents title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 hasCustomPrompt="1"/>
          </p:nvPr>
        </p:nvSpPr>
        <p:spPr>
          <a:xfrm>
            <a:off x="2764689" y="3283494"/>
            <a:ext cx="5214139" cy="214129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1600" b="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altLang="ko-KR"/>
              <a:t>- Content sub title</a:t>
            </a:r>
            <a:endParaRPr lang="ko-KR" altLang="en-US"/>
          </a:p>
        </p:txBody>
      </p:sp>
      <p:sp>
        <p:nvSpPr>
          <p:cNvPr id="5" name="텍스트 개체 틀 3"/>
          <p:cNvSpPr>
            <a:spLocks noGrp="1"/>
          </p:cNvSpPr>
          <p:nvPr>
            <p:ph type="body" sz="quarter" idx="13" hasCustomPrompt="1"/>
          </p:nvPr>
        </p:nvSpPr>
        <p:spPr>
          <a:xfrm>
            <a:off x="2764689" y="3525256"/>
            <a:ext cx="5214139" cy="214129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1600" b="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altLang="ko-KR"/>
              <a:t>- Content sub title</a:t>
            </a:r>
            <a:endParaRPr lang="ko-KR" altLang="en-US"/>
          </a:p>
        </p:txBody>
      </p:sp>
      <p:sp>
        <p:nvSpPr>
          <p:cNvPr id="6" name="텍스트 개체 틀 3"/>
          <p:cNvSpPr>
            <a:spLocks noGrp="1"/>
          </p:cNvSpPr>
          <p:nvPr>
            <p:ph type="body" sz="quarter" idx="14" hasCustomPrompt="1"/>
          </p:nvPr>
        </p:nvSpPr>
        <p:spPr>
          <a:xfrm>
            <a:off x="2255574" y="4167335"/>
            <a:ext cx="5723255" cy="254087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2133" b="1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altLang="ko-KR"/>
              <a:t>02. Contents title</a:t>
            </a:r>
            <a:endParaRPr lang="ko-KR" altLang="en-US"/>
          </a:p>
        </p:txBody>
      </p:sp>
      <p:sp>
        <p:nvSpPr>
          <p:cNvPr id="7" name="텍스트 개체 틀 3"/>
          <p:cNvSpPr>
            <a:spLocks noGrp="1"/>
          </p:cNvSpPr>
          <p:nvPr>
            <p:ph type="body" sz="quarter" idx="15" hasCustomPrompt="1"/>
          </p:nvPr>
        </p:nvSpPr>
        <p:spPr>
          <a:xfrm>
            <a:off x="2764689" y="4480288"/>
            <a:ext cx="5214139" cy="214129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1600" b="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altLang="ko-KR"/>
              <a:t>- Content sub title</a:t>
            </a:r>
            <a:endParaRPr lang="ko-KR" altLang="en-US"/>
          </a:p>
        </p:txBody>
      </p:sp>
      <p:sp>
        <p:nvSpPr>
          <p:cNvPr id="8" name="텍스트 개체 틀 3"/>
          <p:cNvSpPr>
            <a:spLocks noGrp="1"/>
          </p:cNvSpPr>
          <p:nvPr>
            <p:ph type="body" sz="quarter" idx="16" hasCustomPrompt="1"/>
          </p:nvPr>
        </p:nvSpPr>
        <p:spPr>
          <a:xfrm>
            <a:off x="2764689" y="4722049"/>
            <a:ext cx="5214139" cy="214129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1600" b="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altLang="ko-KR"/>
              <a:t>- Content sub title</a:t>
            </a:r>
            <a:endParaRPr lang="ko-KR" altLang="en-US"/>
          </a:p>
        </p:txBody>
      </p:sp>
      <p:sp>
        <p:nvSpPr>
          <p:cNvPr id="9" name="텍스트 개체 틀 3"/>
          <p:cNvSpPr>
            <a:spLocks noGrp="1"/>
          </p:cNvSpPr>
          <p:nvPr>
            <p:ph type="body" sz="quarter" idx="17" hasCustomPrompt="1"/>
          </p:nvPr>
        </p:nvSpPr>
        <p:spPr>
          <a:xfrm>
            <a:off x="2255574" y="5349214"/>
            <a:ext cx="5723255" cy="254087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2133" b="1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altLang="ko-KR"/>
              <a:t>03. Contents title</a:t>
            </a:r>
            <a:endParaRPr lang="ko-KR" altLang="en-US"/>
          </a:p>
        </p:txBody>
      </p:sp>
      <p:sp>
        <p:nvSpPr>
          <p:cNvPr id="10" name="텍스트 개체 틀 3"/>
          <p:cNvSpPr>
            <a:spLocks noGrp="1"/>
          </p:cNvSpPr>
          <p:nvPr>
            <p:ph type="body" sz="quarter" idx="18" hasCustomPrompt="1"/>
          </p:nvPr>
        </p:nvSpPr>
        <p:spPr>
          <a:xfrm>
            <a:off x="2764689" y="5675565"/>
            <a:ext cx="5214139" cy="214129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1600" b="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altLang="ko-KR"/>
              <a:t>- Content sub title</a:t>
            </a:r>
            <a:endParaRPr lang="ko-KR" altLang="en-US"/>
          </a:p>
        </p:txBody>
      </p:sp>
      <p:sp>
        <p:nvSpPr>
          <p:cNvPr id="11" name="텍스트 개체 틀 3"/>
          <p:cNvSpPr>
            <a:spLocks noGrp="1"/>
          </p:cNvSpPr>
          <p:nvPr>
            <p:ph type="body" sz="quarter" idx="19" hasCustomPrompt="1"/>
          </p:nvPr>
        </p:nvSpPr>
        <p:spPr>
          <a:xfrm>
            <a:off x="2764689" y="5917326"/>
            <a:ext cx="5214139" cy="214129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1600" b="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altLang="ko-KR"/>
              <a:t>- Content sub title</a:t>
            </a:r>
            <a:endParaRPr lang="ko-KR" altLang="en-US"/>
          </a:p>
        </p:txBody>
      </p:sp>
      <p:grpSp>
        <p:nvGrpSpPr>
          <p:cNvPr id="74" name="그룹 116"/>
          <p:cNvGrpSpPr/>
          <p:nvPr userDrawn="1"/>
        </p:nvGrpSpPr>
        <p:grpSpPr>
          <a:xfrm>
            <a:off x="8082789" y="69450"/>
            <a:ext cx="4109211" cy="6719103"/>
            <a:chOff x="5048873" y="80963"/>
            <a:chExt cx="4095127" cy="6696075"/>
          </a:xfrm>
        </p:grpSpPr>
        <p:sp>
          <p:nvSpPr>
            <p:cNvPr id="75" name="Freeform 6"/>
            <p:cNvSpPr>
              <a:spLocks/>
            </p:cNvSpPr>
            <p:nvPr userDrawn="1"/>
          </p:nvSpPr>
          <p:spPr bwMode="auto">
            <a:xfrm flipH="1">
              <a:off x="7158660" y="80963"/>
              <a:ext cx="1985340" cy="1281113"/>
            </a:xfrm>
            <a:custGeom>
              <a:avLst/>
              <a:gdLst/>
              <a:ahLst/>
              <a:cxnLst/>
              <a:rect l="l" t="t" r="r" b="b"/>
              <a:pathLst>
                <a:path w="1985340" h="1281113">
                  <a:moveTo>
                    <a:pt x="1345578" y="0"/>
                  </a:moveTo>
                  <a:lnTo>
                    <a:pt x="0" y="0"/>
                  </a:lnTo>
                  <a:lnTo>
                    <a:pt x="0" y="1281113"/>
                  </a:lnTo>
                  <a:lnTo>
                    <a:pt x="1345578" y="1281113"/>
                  </a:lnTo>
                  <a:lnTo>
                    <a:pt x="1985340" y="641350"/>
                  </a:lnTo>
                  <a:close/>
                </a:path>
              </a:pathLst>
            </a:custGeom>
            <a:solidFill>
              <a:schemeClr val="bg1">
                <a:lumMod val="75000"/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76" name="Freeform 7"/>
            <p:cNvSpPr>
              <a:spLocks/>
            </p:cNvSpPr>
            <p:nvPr userDrawn="1"/>
          </p:nvSpPr>
          <p:spPr bwMode="auto">
            <a:xfrm flipH="1">
              <a:off x="6403010" y="82550"/>
              <a:ext cx="1279525" cy="1279525"/>
            </a:xfrm>
            <a:custGeom>
              <a:avLst/>
              <a:gdLst>
                <a:gd name="T0" fmla="*/ 0 w 806"/>
                <a:gd name="T1" fmla="*/ 806 h 806"/>
                <a:gd name="T2" fmla="*/ 806 w 806"/>
                <a:gd name="T3" fmla="*/ 0 h 806"/>
                <a:gd name="T4" fmla="*/ 806 w 806"/>
                <a:gd name="T5" fmla="*/ 806 h 806"/>
                <a:gd name="T6" fmla="*/ 0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0" y="806"/>
                  </a:moveTo>
                  <a:lnTo>
                    <a:pt x="806" y="0"/>
                  </a:lnTo>
                  <a:lnTo>
                    <a:pt x="806" y="806"/>
                  </a:lnTo>
                  <a:lnTo>
                    <a:pt x="0" y="806"/>
                  </a:lnTo>
                  <a:close/>
                </a:path>
              </a:pathLst>
            </a:custGeom>
            <a:solidFill>
              <a:schemeClr val="bg1">
                <a:lumMod val="75000"/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77" name="Freeform 8"/>
            <p:cNvSpPr>
              <a:spLocks/>
            </p:cNvSpPr>
            <p:nvPr userDrawn="1"/>
          </p:nvSpPr>
          <p:spPr bwMode="auto">
            <a:xfrm flipH="1">
              <a:off x="5052048" y="1436688"/>
              <a:ext cx="1279525" cy="1279525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0 w 806"/>
                <a:gd name="T5" fmla="*/ 806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0" y="806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rgbClr val="F4879C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78" name="Freeform 9"/>
            <p:cNvSpPr>
              <a:spLocks/>
            </p:cNvSpPr>
            <p:nvPr userDrawn="1"/>
          </p:nvSpPr>
          <p:spPr bwMode="auto">
            <a:xfrm flipH="1">
              <a:off x="5048873" y="82550"/>
              <a:ext cx="1279525" cy="1279525"/>
            </a:xfrm>
            <a:custGeom>
              <a:avLst/>
              <a:gdLst>
                <a:gd name="T0" fmla="*/ 0 w 806"/>
                <a:gd name="T1" fmla="*/ 806 h 806"/>
                <a:gd name="T2" fmla="*/ 806 w 806"/>
                <a:gd name="T3" fmla="*/ 0 h 806"/>
                <a:gd name="T4" fmla="*/ 0 w 806"/>
                <a:gd name="T5" fmla="*/ 0 h 806"/>
                <a:gd name="T6" fmla="*/ 0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0" y="806"/>
                  </a:moveTo>
                  <a:lnTo>
                    <a:pt x="806" y="0"/>
                  </a:lnTo>
                  <a:lnTo>
                    <a:pt x="0" y="0"/>
                  </a:lnTo>
                  <a:lnTo>
                    <a:pt x="0" y="806"/>
                  </a:lnTo>
                  <a:close/>
                </a:path>
              </a:pathLst>
            </a:custGeom>
            <a:solidFill>
              <a:srgbClr val="342D57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79" name="Freeform 10"/>
            <p:cNvSpPr>
              <a:spLocks/>
            </p:cNvSpPr>
            <p:nvPr userDrawn="1"/>
          </p:nvSpPr>
          <p:spPr bwMode="auto">
            <a:xfrm flipH="1">
              <a:off x="5048873" y="82550"/>
              <a:ext cx="1279525" cy="1279525"/>
            </a:xfrm>
            <a:custGeom>
              <a:avLst/>
              <a:gdLst>
                <a:gd name="T0" fmla="*/ 0 w 806"/>
                <a:gd name="T1" fmla="*/ 0 h 806"/>
                <a:gd name="T2" fmla="*/ 806 w 806"/>
                <a:gd name="T3" fmla="*/ 806 h 806"/>
                <a:gd name="T4" fmla="*/ 0 w 806"/>
                <a:gd name="T5" fmla="*/ 806 h 806"/>
                <a:gd name="T6" fmla="*/ 0 w 806"/>
                <a:gd name="T7" fmla="*/ 0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0" y="0"/>
                  </a:moveTo>
                  <a:lnTo>
                    <a:pt x="806" y="806"/>
                  </a:lnTo>
                  <a:lnTo>
                    <a:pt x="0" y="8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42D5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80" name="Freeform 13"/>
            <p:cNvSpPr>
              <a:spLocks/>
            </p:cNvSpPr>
            <p:nvPr userDrawn="1"/>
          </p:nvSpPr>
          <p:spPr bwMode="auto">
            <a:xfrm flipH="1">
              <a:off x="7158660" y="1435100"/>
              <a:ext cx="1985340" cy="1281113"/>
            </a:xfrm>
            <a:custGeom>
              <a:avLst/>
              <a:gdLst/>
              <a:ahLst/>
              <a:cxnLst/>
              <a:rect l="l" t="t" r="r" b="b"/>
              <a:pathLst>
                <a:path w="1985340" h="1281113">
                  <a:moveTo>
                    <a:pt x="1345578" y="0"/>
                  </a:moveTo>
                  <a:lnTo>
                    <a:pt x="0" y="0"/>
                  </a:lnTo>
                  <a:lnTo>
                    <a:pt x="0" y="1281113"/>
                  </a:lnTo>
                  <a:lnTo>
                    <a:pt x="1345578" y="1281113"/>
                  </a:lnTo>
                  <a:lnTo>
                    <a:pt x="1985340" y="639763"/>
                  </a:lnTo>
                  <a:close/>
                </a:path>
              </a:pathLst>
            </a:custGeom>
            <a:solidFill>
              <a:srgbClr val="BDA8D1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81" name="Freeform 14"/>
            <p:cNvSpPr>
              <a:spLocks/>
            </p:cNvSpPr>
            <p:nvPr userDrawn="1"/>
          </p:nvSpPr>
          <p:spPr bwMode="auto">
            <a:xfrm flipH="1">
              <a:off x="8517560" y="2802560"/>
              <a:ext cx="626440" cy="1254436"/>
            </a:xfrm>
            <a:custGeom>
              <a:avLst/>
              <a:gdLst/>
              <a:ahLst/>
              <a:cxnLst/>
              <a:rect l="l" t="t" r="r" b="b"/>
              <a:pathLst>
                <a:path w="626440" h="1254436">
                  <a:moveTo>
                    <a:pt x="0" y="0"/>
                  </a:moveTo>
                  <a:lnTo>
                    <a:pt x="0" y="1254436"/>
                  </a:lnTo>
                  <a:lnTo>
                    <a:pt x="626440" y="626441"/>
                  </a:lnTo>
                  <a:close/>
                </a:path>
              </a:pathLst>
            </a:custGeom>
            <a:solidFill>
              <a:srgbClr val="F4879C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82" name="Freeform 15"/>
            <p:cNvSpPr>
              <a:spLocks/>
            </p:cNvSpPr>
            <p:nvPr userDrawn="1"/>
          </p:nvSpPr>
          <p:spPr bwMode="auto">
            <a:xfrm flipH="1">
              <a:off x="6403010" y="1436688"/>
              <a:ext cx="1279525" cy="1279525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806 w 806"/>
                <a:gd name="T5" fmla="*/ 0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806" y="0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rgbClr val="BDA8D1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83" name="Freeform 16"/>
            <p:cNvSpPr>
              <a:spLocks/>
            </p:cNvSpPr>
            <p:nvPr userDrawn="1"/>
          </p:nvSpPr>
          <p:spPr bwMode="auto">
            <a:xfrm flipH="1">
              <a:off x="7768260" y="2789238"/>
              <a:ext cx="1279525" cy="1279525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806 w 806"/>
                <a:gd name="T5" fmla="*/ 0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806" y="0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rgbClr val="F4879C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84" name="Freeform 17"/>
            <p:cNvSpPr>
              <a:spLocks/>
            </p:cNvSpPr>
            <p:nvPr userDrawn="1"/>
          </p:nvSpPr>
          <p:spPr bwMode="auto">
            <a:xfrm flipH="1">
              <a:off x="6403010" y="1436688"/>
              <a:ext cx="1279525" cy="1281113"/>
            </a:xfrm>
            <a:custGeom>
              <a:avLst/>
              <a:gdLst>
                <a:gd name="T0" fmla="*/ 806 w 806"/>
                <a:gd name="T1" fmla="*/ 0 h 807"/>
                <a:gd name="T2" fmla="*/ 0 w 806"/>
                <a:gd name="T3" fmla="*/ 807 h 807"/>
                <a:gd name="T4" fmla="*/ 806 w 806"/>
                <a:gd name="T5" fmla="*/ 807 h 807"/>
                <a:gd name="T6" fmla="*/ 806 w 806"/>
                <a:gd name="T7" fmla="*/ 0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806" y="0"/>
                  </a:moveTo>
                  <a:lnTo>
                    <a:pt x="0" y="807"/>
                  </a:lnTo>
                  <a:lnTo>
                    <a:pt x="806" y="807"/>
                  </a:lnTo>
                  <a:lnTo>
                    <a:pt x="806" y="0"/>
                  </a:lnTo>
                  <a:close/>
                </a:path>
              </a:pathLst>
            </a:custGeom>
            <a:solidFill>
              <a:srgbClr val="BDA8D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85" name="Freeform 18"/>
            <p:cNvSpPr>
              <a:spLocks/>
            </p:cNvSpPr>
            <p:nvPr userDrawn="1"/>
          </p:nvSpPr>
          <p:spPr bwMode="auto">
            <a:xfrm flipH="1">
              <a:off x="7768260" y="2790825"/>
              <a:ext cx="1279525" cy="1279525"/>
            </a:xfrm>
            <a:custGeom>
              <a:avLst/>
              <a:gdLst>
                <a:gd name="T0" fmla="*/ 806 w 806"/>
                <a:gd name="T1" fmla="*/ 0 h 806"/>
                <a:gd name="T2" fmla="*/ 0 w 806"/>
                <a:gd name="T3" fmla="*/ 806 h 806"/>
                <a:gd name="T4" fmla="*/ 806 w 806"/>
                <a:gd name="T5" fmla="*/ 806 h 806"/>
                <a:gd name="T6" fmla="*/ 806 w 806"/>
                <a:gd name="T7" fmla="*/ 0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0"/>
                  </a:moveTo>
                  <a:lnTo>
                    <a:pt x="0" y="806"/>
                  </a:lnTo>
                  <a:lnTo>
                    <a:pt x="806" y="806"/>
                  </a:lnTo>
                  <a:lnTo>
                    <a:pt x="806" y="0"/>
                  </a:lnTo>
                  <a:close/>
                </a:path>
              </a:pathLst>
            </a:custGeom>
            <a:solidFill>
              <a:srgbClr val="F4879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86" name="Freeform 19"/>
            <p:cNvSpPr>
              <a:spLocks/>
            </p:cNvSpPr>
            <p:nvPr userDrawn="1"/>
          </p:nvSpPr>
          <p:spPr bwMode="auto">
            <a:xfrm flipH="1">
              <a:off x="6415710" y="2790825"/>
              <a:ext cx="1279525" cy="1279525"/>
            </a:xfrm>
            <a:custGeom>
              <a:avLst/>
              <a:gdLst>
                <a:gd name="T0" fmla="*/ 0 w 806"/>
                <a:gd name="T1" fmla="*/ 806 h 806"/>
                <a:gd name="T2" fmla="*/ 806 w 806"/>
                <a:gd name="T3" fmla="*/ 0 h 806"/>
                <a:gd name="T4" fmla="*/ 0 w 806"/>
                <a:gd name="T5" fmla="*/ 0 h 806"/>
                <a:gd name="T6" fmla="*/ 0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0" y="806"/>
                  </a:moveTo>
                  <a:lnTo>
                    <a:pt x="806" y="0"/>
                  </a:lnTo>
                  <a:lnTo>
                    <a:pt x="0" y="0"/>
                  </a:lnTo>
                  <a:lnTo>
                    <a:pt x="0" y="806"/>
                  </a:lnTo>
                  <a:close/>
                </a:path>
              </a:pathLst>
            </a:custGeom>
            <a:solidFill>
              <a:srgbClr val="B81A4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87" name="Freeform 20"/>
            <p:cNvSpPr>
              <a:spLocks/>
            </p:cNvSpPr>
            <p:nvPr userDrawn="1"/>
          </p:nvSpPr>
          <p:spPr bwMode="auto">
            <a:xfrm flipH="1">
              <a:off x="7158660" y="5495925"/>
              <a:ext cx="1985340" cy="1281113"/>
            </a:xfrm>
            <a:custGeom>
              <a:avLst/>
              <a:gdLst/>
              <a:ahLst/>
              <a:cxnLst/>
              <a:rect l="l" t="t" r="r" b="b"/>
              <a:pathLst>
                <a:path w="1985340" h="1281113">
                  <a:moveTo>
                    <a:pt x="1345578" y="0"/>
                  </a:moveTo>
                  <a:lnTo>
                    <a:pt x="0" y="0"/>
                  </a:lnTo>
                  <a:lnTo>
                    <a:pt x="0" y="1281113"/>
                  </a:lnTo>
                  <a:lnTo>
                    <a:pt x="1345578" y="1281113"/>
                  </a:lnTo>
                  <a:lnTo>
                    <a:pt x="1985340" y="641350"/>
                  </a:lnTo>
                  <a:close/>
                </a:path>
              </a:pathLst>
            </a:custGeom>
            <a:solidFill>
              <a:schemeClr val="bg1">
                <a:lumMod val="75000"/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88" name="Freeform 21"/>
            <p:cNvSpPr>
              <a:spLocks/>
            </p:cNvSpPr>
            <p:nvPr userDrawn="1"/>
          </p:nvSpPr>
          <p:spPr bwMode="auto">
            <a:xfrm flipH="1">
              <a:off x="8517560" y="4155143"/>
              <a:ext cx="626440" cy="1254436"/>
            </a:xfrm>
            <a:custGeom>
              <a:avLst/>
              <a:gdLst/>
              <a:ahLst/>
              <a:cxnLst/>
              <a:rect l="l" t="t" r="r" b="b"/>
              <a:pathLst>
                <a:path w="626440" h="1254436">
                  <a:moveTo>
                    <a:pt x="0" y="0"/>
                  </a:moveTo>
                  <a:lnTo>
                    <a:pt x="0" y="1254436"/>
                  </a:lnTo>
                  <a:lnTo>
                    <a:pt x="626440" y="627995"/>
                  </a:lnTo>
                  <a:close/>
                </a:path>
              </a:pathLst>
            </a:custGeom>
            <a:solidFill>
              <a:srgbClr val="342D57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89" name="Freeform 22"/>
            <p:cNvSpPr>
              <a:spLocks/>
            </p:cNvSpPr>
            <p:nvPr userDrawn="1"/>
          </p:nvSpPr>
          <p:spPr bwMode="auto">
            <a:xfrm flipH="1">
              <a:off x="5050460" y="5495925"/>
              <a:ext cx="1281113" cy="1279525"/>
            </a:xfrm>
            <a:custGeom>
              <a:avLst/>
              <a:gdLst>
                <a:gd name="T0" fmla="*/ 0 w 807"/>
                <a:gd name="T1" fmla="*/ 806 h 806"/>
                <a:gd name="T2" fmla="*/ 807 w 807"/>
                <a:gd name="T3" fmla="*/ 0 h 806"/>
                <a:gd name="T4" fmla="*/ 0 w 807"/>
                <a:gd name="T5" fmla="*/ 0 h 806"/>
                <a:gd name="T6" fmla="*/ 0 w 807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7" h="806">
                  <a:moveTo>
                    <a:pt x="0" y="806"/>
                  </a:moveTo>
                  <a:lnTo>
                    <a:pt x="807" y="0"/>
                  </a:lnTo>
                  <a:lnTo>
                    <a:pt x="0" y="0"/>
                  </a:lnTo>
                  <a:lnTo>
                    <a:pt x="0" y="806"/>
                  </a:lnTo>
                  <a:close/>
                </a:path>
              </a:pathLst>
            </a:custGeom>
            <a:solidFill>
              <a:srgbClr val="BDA8D1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90" name="Freeform 24"/>
            <p:cNvSpPr>
              <a:spLocks/>
            </p:cNvSpPr>
            <p:nvPr userDrawn="1"/>
          </p:nvSpPr>
          <p:spPr bwMode="auto">
            <a:xfrm flipH="1">
              <a:off x="6403010" y="5495925"/>
              <a:ext cx="1279525" cy="1279525"/>
            </a:xfrm>
            <a:custGeom>
              <a:avLst/>
              <a:gdLst>
                <a:gd name="T0" fmla="*/ 0 w 806"/>
                <a:gd name="T1" fmla="*/ 806 h 806"/>
                <a:gd name="T2" fmla="*/ 806 w 806"/>
                <a:gd name="T3" fmla="*/ 0 h 806"/>
                <a:gd name="T4" fmla="*/ 806 w 806"/>
                <a:gd name="T5" fmla="*/ 806 h 806"/>
                <a:gd name="T6" fmla="*/ 0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0" y="806"/>
                  </a:moveTo>
                  <a:lnTo>
                    <a:pt x="806" y="0"/>
                  </a:lnTo>
                  <a:lnTo>
                    <a:pt x="806" y="806"/>
                  </a:lnTo>
                  <a:lnTo>
                    <a:pt x="0" y="806"/>
                  </a:lnTo>
                  <a:close/>
                </a:path>
              </a:pathLst>
            </a:custGeom>
            <a:solidFill>
              <a:schemeClr val="bg1">
                <a:lumMod val="75000"/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91" name="Freeform 25"/>
            <p:cNvSpPr>
              <a:spLocks/>
            </p:cNvSpPr>
            <p:nvPr userDrawn="1"/>
          </p:nvSpPr>
          <p:spPr bwMode="auto">
            <a:xfrm flipH="1">
              <a:off x="6403010" y="5495925"/>
              <a:ext cx="1279525" cy="1279525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806 w 806"/>
                <a:gd name="T5" fmla="*/ 0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806" y="0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92" name="Freeform 26"/>
            <p:cNvSpPr>
              <a:spLocks/>
            </p:cNvSpPr>
            <p:nvPr userDrawn="1"/>
          </p:nvSpPr>
          <p:spPr bwMode="auto">
            <a:xfrm flipH="1">
              <a:off x="6415710" y="4143375"/>
              <a:ext cx="1279525" cy="1279525"/>
            </a:xfrm>
            <a:custGeom>
              <a:avLst/>
              <a:gdLst>
                <a:gd name="T0" fmla="*/ 0 w 806"/>
                <a:gd name="T1" fmla="*/ 806 h 806"/>
                <a:gd name="T2" fmla="*/ 806 w 806"/>
                <a:gd name="T3" fmla="*/ 0 h 806"/>
                <a:gd name="T4" fmla="*/ 0 w 806"/>
                <a:gd name="T5" fmla="*/ 0 h 806"/>
                <a:gd name="T6" fmla="*/ 0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0" y="806"/>
                  </a:moveTo>
                  <a:lnTo>
                    <a:pt x="806" y="0"/>
                  </a:lnTo>
                  <a:lnTo>
                    <a:pt x="0" y="0"/>
                  </a:lnTo>
                  <a:lnTo>
                    <a:pt x="0" y="806"/>
                  </a:lnTo>
                  <a:close/>
                </a:path>
              </a:pathLst>
            </a:custGeom>
            <a:solidFill>
              <a:srgbClr val="BDA8D1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93" name="Freeform 28"/>
            <p:cNvSpPr>
              <a:spLocks/>
            </p:cNvSpPr>
            <p:nvPr userDrawn="1"/>
          </p:nvSpPr>
          <p:spPr bwMode="auto">
            <a:xfrm flipH="1">
              <a:off x="7768260" y="4143375"/>
              <a:ext cx="1279525" cy="1279525"/>
            </a:xfrm>
            <a:custGeom>
              <a:avLst/>
              <a:gdLst>
                <a:gd name="T0" fmla="*/ 0 w 806"/>
                <a:gd name="T1" fmla="*/ 806 h 806"/>
                <a:gd name="T2" fmla="*/ 806 w 806"/>
                <a:gd name="T3" fmla="*/ 0 h 806"/>
                <a:gd name="T4" fmla="*/ 806 w 806"/>
                <a:gd name="T5" fmla="*/ 806 h 806"/>
                <a:gd name="T6" fmla="*/ 0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0" y="806"/>
                  </a:moveTo>
                  <a:lnTo>
                    <a:pt x="806" y="0"/>
                  </a:lnTo>
                  <a:lnTo>
                    <a:pt x="806" y="806"/>
                  </a:lnTo>
                  <a:lnTo>
                    <a:pt x="0" y="806"/>
                  </a:lnTo>
                  <a:close/>
                </a:path>
              </a:pathLst>
            </a:custGeom>
            <a:solidFill>
              <a:srgbClr val="342D57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94" name="Freeform 29"/>
            <p:cNvSpPr>
              <a:spLocks/>
            </p:cNvSpPr>
            <p:nvPr userDrawn="1"/>
          </p:nvSpPr>
          <p:spPr bwMode="auto">
            <a:xfrm flipH="1">
              <a:off x="7768260" y="4143375"/>
              <a:ext cx="1279525" cy="1279525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806 w 806"/>
                <a:gd name="T5" fmla="*/ 0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806" y="0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rgbClr val="342D5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pic>
          <p:nvPicPr>
            <p:cNvPr id="157" name="그림 137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8100000" flipV="1">
              <a:off x="5630087" y="1977633"/>
              <a:ext cx="449020" cy="1096463"/>
            </a:xfrm>
            <a:prstGeom prst="rect">
              <a:avLst/>
            </a:prstGeom>
          </p:spPr>
        </p:pic>
        <p:sp>
          <p:nvSpPr>
            <p:cNvPr id="158" name="Freeform 12"/>
            <p:cNvSpPr>
              <a:spLocks/>
            </p:cNvSpPr>
            <p:nvPr userDrawn="1"/>
          </p:nvSpPr>
          <p:spPr bwMode="auto">
            <a:xfrm flipH="1">
              <a:off x="5048873" y="1436688"/>
              <a:ext cx="1279525" cy="1281113"/>
            </a:xfrm>
            <a:custGeom>
              <a:avLst/>
              <a:gdLst>
                <a:gd name="T0" fmla="*/ 0 w 806"/>
                <a:gd name="T1" fmla="*/ 807 h 807"/>
                <a:gd name="T2" fmla="*/ 806 w 806"/>
                <a:gd name="T3" fmla="*/ 0 h 807"/>
                <a:gd name="T4" fmla="*/ 0 w 806"/>
                <a:gd name="T5" fmla="*/ 0 h 807"/>
                <a:gd name="T6" fmla="*/ 0 w 806"/>
                <a:gd name="T7" fmla="*/ 80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807"/>
                  </a:moveTo>
                  <a:lnTo>
                    <a:pt x="806" y="0"/>
                  </a:lnTo>
                  <a:lnTo>
                    <a:pt x="0" y="0"/>
                  </a:lnTo>
                  <a:lnTo>
                    <a:pt x="0" y="807"/>
                  </a:lnTo>
                  <a:close/>
                </a:path>
              </a:pathLst>
            </a:custGeom>
            <a:solidFill>
              <a:srgbClr val="F4879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pic>
          <p:nvPicPr>
            <p:cNvPr id="159" name="그림 139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500000">
              <a:off x="5735205" y="5159789"/>
              <a:ext cx="395560" cy="1096463"/>
            </a:xfrm>
            <a:prstGeom prst="rect">
              <a:avLst/>
            </a:prstGeom>
          </p:spPr>
        </p:pic>
        <p:sp>
          <p:nvSpPr>
            <p:cNvPr id="160" name="Freeform 23"/>
            <p:cNvSpPr>
              <a:spLocks/>
            </p:cNvSpPr>
            <p:nvPr userDrawn="1"/>
          </p:nvSpPr>
          <p:spPr bwMode="auto">
            <a:xfrm flipH="1">
              <a:off x="5050460" y="5495925"/>
              <a:ext cx="1281113" cy="1279525"/>
            </a:xfrm>
            <a:custGeom>
              <a:avLst/>
              <a:gdLst>
                <a:gd name="T0" fmla="*/ 0 w 807"/>
                <a:gd name="T1" fmla="*/ 0 h 806"/>
                <a:gd name="T2" fmla="*/ 807 w 807"/>
                <a:gd name="T3" fmla="*/ 806 h 806"/>
                <a:gd name="T4" fmla="*/ 0 w 807"/>
                <a:gd name="T5" fmla="*/ 806 h 806"/>
                <a:gd name="T6" fmla="*/ 0 w 807"/>
                <a:gd name="T7" fmla="*/ 0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7" h="806">
                  <a:moveTo>
                    <a:pt x="0" y="0"/>
                  </a:moveTo>
                  <a:lnTo>
                    <a:pt x="807" y="806"/>
                  </a:lnTo>
                  <a:lnTo>
                    <a:pt x="0" y="8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5C9E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pic>
          <p:nvPicPr>
            <p:cNvPr id="161" name="그림 141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500000">
              <a:off x="7034616" y="3855032"/>
              <a:ext cx="395560" cy="1096463"/>
            </a:xfrm>
            <a:prstGeom prst="rect">
              <a:avLst/>
            </a:prstGeom>
          </p:spPr>
        </p:pic>
        <p:sp>
          <p:nvSpPr>
            <p:cNvPr id="162" name="Freeform 27"/>
            <p:cNvSpPr>
              <a:spLocks/>
            </p:cNvSpPr>
            <p:nvPr userDrawn="1"/>
          </p:nvSpPr>
          <p:spPr bwMode="auto">
            <a:xfrm flipH="1">
              <a:off x="6415710" y="4143375"/>
              <a:ext cx="1279525" cy="1279525"/>
            </a:xfrm>
            <a:custGeom>
              <a:avLst/>
              <a:gdLst>
                <a:gd name="T0" fmla="*/ 0 w 806"/>
                <a:gd name="T1" fmla="*/ 0 h 806"/>
                <a:gd name="T2" fmla="*/ 806 w 806"/>
                <a:gd name="T3" fmla="*/ 806 h 806"/>
                <a:gd name="T4" fmla="*/ 0 w 806"/>
                <a:gd name="T5" fmla="*/ 806 h 806"/>
                <a:gd name="T6" fmla="*/ 0 w 806"/>
                <a:gd name="T7" fmla="*/ 0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0" y="0"/>
                  </a:moveTo>
                  <a:lnTo>
                    <a:pt x="806" y="806"/>
                  </a:lnTo>
                  <a:lnTo>
                    <a:pt x="0" y="8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A8D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pic>
          <p:nvPicPr>
            <p:cNvPr id="163" name="그림 143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500000" flipH="1" flipV="1">
              <a:off x="6650300" y="618867"/>
              <a:ext cx="449020" cy="1096463"/>
            </a:xfrm>
            <a:prstGeom prst="rect">
              <a:avLst/>
            </a:prstGeom>
          </p:spPr>
        </p:pic>
        <p:sp>
          <p:nvSpPr>
            <p:cNvPr id="164" name="Freeform 11"/>
            <p:cNvSpPr>
              <a:spLocks/>
            </p:cNvSpPr>
            <p:nvPr userDrawn="1"/>
          </p:nvSpPr>
          <p:spPr bwMode="auto">
            <a:xfrm flipH="1">
              <a:off x="6401423" y="82550"/>
              <a:ext cx="1279525" cy="1279525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806 w 806"/>
                <a:gd name="T5" fmla="*/ 0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806" y="0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grpSp>
          <p:nvGrpSpPr>
            <p:cNvPr id="165" name="그룹 145"/>
            <p:cNvGrpSpPr/>
            <p:nvPr userDrawn="1"/>
          </p:nvGrpSpPr>
          <p:grpSpPr>
            <a:xfrm flipH="1">
              <a:off x="6401008" y="458788"/>
              <a:ext cx="369888" cy="903287"/>
              <a:chOff x="1812925" y="4535488"/>
              <a:chExt cx="369888" cy="903287"/>
            </a:xfrm>
            <a:solidFill>
              <a:schemeClr val="accent1">
                <a:lumMod val="50000"/>
              </a:schemeClr>
            </a:solidFill>
          </p:grpSpPr>
          <p:sp>
            <p:nvSpPr>
              <p:cNvPr id="174" name="Freeform 5"/>
              <p:cNvSpPr>
                <a:spLocks/>
              </p:cNvSpPr>
              <p:nvPr userDrawn="1"/>
            </p:nvSpPr>
            <p:spPr bwMode="auto">
              <a:xfrm>
                <a:off x="2027238" y="4535488"/>
                <a:ext cx="155575" cy="382588"/>
              </a:xfrm>
              <a:custGeom>
                <a:avLst/>
                <a:gdLst>
                  <a:gd name="T0" fmla="*/ 98 w 98"/>
                  <a:gd name="T1" fmla="*/ 0 h 241"/>
                  <a:gd name="T2" fmla="*/ 98 w 98"/>
                  <a:gd name="T3" fmla="*/ 0 h 241"/>
                  <a:gd name="T4" fmla="*/ 88 w 98"/>
                  <a:gd name="T5" fmla="*/ 2 h 241"/>
                  <a:gd name="T6" fmla="*/ 77 w 98"/>
                  <a:gd name="T7" fmla="*/ 7 h 241"/>
                  <a:gd name="T8" fmla="*/ 68 w 98"/>
                  <a:gd name="T9" fmla="*/ 11 h 241"/>
                  <a:gd name="T10" fmla="*/ 59 w 98"/>
                  <a:gd name="T11" fmla="*/ 16 h 241"/>
                  <a:gd name="T12" fmla="*/ 50 w 98"/>
                  <a:gd name="T13" fmla="*/ 21 h 241"/>
                  <a:gd name="T14" fmla="*/ 43 w 98"/>
                  <a:gd name="T15" fmla="*/ 28 h 241"/>
                  <a:gd name="T16" fmla="*/ 35 w 98"/>
                  <a:gd name="T17" fmla="*/ 35 h 241"/>
                  <a:gd name="T18" fmla="*/ 28 w 98"/>
                  <a:gd name="T19" fmla="*/ 42 h 241"/>
                  <a:gd name="T20" fmla="*/ 22 w 98"/>
                  <a:gd name="T21" fmla="*/ 51 h 241"/>
                  <a:gd name="T22" fmla="*/ 17 w 98"/>
                  <a:gd name="T23" fmla="*/ 60 h 241"/>
                  <a:gd name="T24" fmla="*/ 11 w 98"/>
                  <a:gd name="T25" fmla="*/ 68 h 241"/>
                  <a:gd name="T26" fmla="*/ 7 w 98"/>
                  <a:gd name="T27" fmla="*/ 79 h 241"/>
                  <a:gd name="T28" fmla="*/ 4 w 98"/>
                  <a:gd name="T29" fmla="*/ 88 h 241"/>
                  <a:gd name="T30" fmla="*/ 2 w 98"/>
                  <a:gd name="T31" fmla="*/ 99 h 241"/>
                  <a:gd name="T32" fmla="*/ 1 w 98"/>
                  <a:gd name="T33" fmla="*/ 109 h 241"/>
                  <a:gd name="T34" fmla="*/ 0 w 98"/>
                  <a:gd name="T35" fmla="*/ 121 h 241"/>
                  <a:gd name="T36" fmla="*/ 0 w 98"/>
                  <a:gd name="T37" fmla="*/ 121 h 241"/>
                  <a:gd name="T38" fmla="*/ 1 w 98"/>
                  <a:gd name="T39" fmla="*/ 131 h 241"/>
                  <a:gd name="T40" fmla="*/ 2 w 98"/>
                  <a:gd name="T41" fmla="*/ 143 h 241"/>
                  <a:gd name="T42" fmla="*/ 4 w 98"/>
                  <a:gd name="T43" fmla="*/ 153 h 241"/>
                  <a:gd name="T44" fmla="*/ 7 w 98"/>
                  <a:gd name="T45" fmla="*/ 162 h 241"/>
                  <a:gd name="T46" fmla="*/ 11 w 98"/>
                  <a:gd name="T47" fmla="*/ 172 h 241"/>
                  <a:gd name="T48" fmla="*/ 17 w 98"/>
                  <a:gd name="T49" fmla="*/ 181 h 241"/>
                  <a:gd name="T50" fmla="*/ 22 w 98"/>
                  <a:gd name="T51" fmla="*/ 191 h 241"/>
                  <a:gd name="T52" fmla="*/ 28 w 98"/>
                  <a:gd name="T53" fmla="*/ 199 h 241"/>
                  <a:gd name="T54" fmla="*/ 35 w 98"/>
                  <a:gd name="T55" fmla="*/ 206 h 241"/>
                  <a:gd name="T56" fmla="*/ 43 w 98"/>
                  <a:gd name="T57" fmla="*/ 214 h 241"/>
                  <a:gd name="T58" fmla="*/ 50 w 98"/>
                  <a:gd name="T59" fmla="*/ 220 h 241"/>
                  <a:gd name="T60" fmla="*/ 59 w 98"/>
                  <a:gd name="T61" fmla="*/ 225 h 241"/>
                  <a:gd name="T62" fmla="*/ 68 w 98"/>
                  <a:gd name="T63" fmla="*/ 230 h 241"/>
                  <a:gd name="T64" fmla="*/ 77 w 98"/>
                  <a:gd name="T65" fmla="*/ 235 h 241"/>
                  <a:gd name="T66" fmla="*/ 88 w 98"/>
                  <a:gd name="T67" fmla="*/ 238 h 241"/>
                  <a:gd name="T68" fmla="*/ 98 w 98"/>
                  <a:gd name="T69" fmla="*/ 241 h 241"/>
                  <a:gd name="T70" fmla="*/ 98 w 98"/>
                  <a:gd name="T71" fmla="*/ 0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98" h="241">
                    <a:moveTo>
                      <a:pt x="98" y="0"/>
                    </a:moveTo>
                    <a:lnTo>
                      <a:pt x="98" y="0"/>
                    </a:lnTo>
                    <a:lnTo>
                      <a:pt x="88" y="2"/>
                    </a:lnTo>
                    <a:lnTo>
                      <a:pt x="77" y="7"/>
                    </a:lnTo>
                    <a:lnTo>
                      <a:pt x="68" y="11"/>
                    </a:lnTo>
                    <a:lnTo>
                      <a:pt x="59" y="16"/>
                    </a:lnTo>
                    <a:lnTo>
                      <a:pt x="50" y="21"/>
                    </a:lnTo>
                    <a:lnTo>
                      <a:pt x="43" y="28"/>
                    </a:lnTo>
                    <a:lnTo>
                      <a:pt x="35" y="35"/>
                    </a:lnTo>
                    <a:lnTo>
                      <a:pt x="28" y="42"/>
                    </a:lnTo>
                    <a:lnTo>
                      <a:pt x="22" y="51"/>
                    </a:lnTo>
                    <a:lnTo>
                      <a:pt x="17" y="60"/>
                    </a:lnTo>
                    <a:lnTo>
                      <a:pt x="11" y="68"/>
                    </a:lnTo>
                    <a:lnTo>
                      <a:pt x="7" y="79"/>
                    </a:lnTo>
                    <a:lnTo>
                      <a:pt x="4" y="88"/>
                    </a:lnTo>
                    <a:lnTo>
                      <a:pt x="2" y="99"/>
                    </a:lnTo>
                    <a:lnTo>
                      <a:pt x="1" y="109"/>
                    </a:lnTo>
                    <a:lnTo>
                      <a:pt x="0" y="121"/>
                    </a:lnTo>
                    <a:lnTo>
                      <a:pt x="0" y="121"/>
                    </a:lnTo>
                    <a:lnTo>
                      <a:pt x="1" y="131"/>
                    </a:lnTo>
                    <a:lnTo>
                      <a:pt x="2" y="143"/>
                    </a:lnTo>
                    <a:lnTo>
                      <a:pt x="4" y="153"/>
                    </a:lnTo>
                    <a:lnTo>
                      <a:pt x="7" y="162"/>
                    </a:lnTo>
                    <a:lnTo>
                      <a:pt x="11" y="172"/>
                    </a:lnTo>
                    <a:lnTo>
                      <a:pt x="17" y="181"/>
                    </a:lnTo>
                    <a:lnTo>
                      <a:pt x="22" y="191"/>
                    </a:lnTo>
                    <a:lnTo>
                      <a:pt x="28" y="199"/>
                    </a:lnTo>
                    <a:lnTo>
                      <a:pt x="35" y="206"/>
                    </a:lnTo>
                    <a:lnTo>
                      <a:pt x="43" y="214"/>
                    </a:lnTo>
                    <a:lnTo>
                      <a:pt x="50" y="220"/>
                    </a:lnTo>
                    <a:lnTo>
                      <a:pt x="59" y="225"/>
                    </a:lnTo>
                    <a:lnTo>
                      <a:pt x="68" y="230"/>
                    </a:lnTo>
                    <a:lnTo>
                      <a:pt x="77" y="235"/>
                    </a:lnTo>
                    <a:lnTo>
                      <a:pt x="88" y="238"/>
                    </a:lnTo>
                    <a:lnTo>
                      <a:pt x="98" y="241"/>
                    </a:lnTo>
                    <a:lnTo>
                      <a:pt x="98" y="0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  <a:alpha val="3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ko-KR" altLang="en-US" sz="2400"/>
              </a:p>
            </p:txBody>
          </p:sp>
          <p:sp>
            <p:nvSpPr>
              <p:cNvPr id="175" name="Freeform 7"/>
              <p:cNvSpPr>
                <a:spLocks/>
              </p:cNvSpPr>
              <p:nvPr userDrawn="1"/>
            </p:nvSpPr>
            <p:spPr bwMode="auto">
              <a:xfrm>
                <a:off x="1812925" y="4949825"/>
                <a:ext cx="369888" cy="488950"/>
              </a:xfrm>
              <a:custGeom>
                <a:avLst/>
                <a:gdLst>
                  <a:gd name="T0" fmla="*/ 203 w 233"/>
                  <a:gd name="T1" fmla="*/ 0 h 308"/>
                  <a:gd name="T2" fmla="*/ 203 w 233"/>
                  <a:gd name="T3" fmla="*/ 0 h 308"/>
                  <a:gd name="T4" fmla="*/ 182 w 233"/>
                  <a:gd name="T5" fmla="*/ 0 h 308"/>
                  <a:gd name="T6" fmla="*/ 157 w 233"/>
                  <a:gd name="T7" fmla="*/ 2 h 308"/>
                  <a:gd name="T8" fmla="*/ 129 w 233"/>
                  <a:gd name="T9" fmla="*/ 6 h 308"/>
                  <a:gd name="T10" fmla="*/ 114 w 233"/>
                  <a:gd name="T11" fmla="*/ 8 h 308"/>
                  <a:gd name="T12" fmla="*/ 99 w 233"/>
                  <a:gd name="T13" fmla="*/ 12 h 308"/>
                  <a:gd name="T14" fmla="*/ 85 w 233"/>
                  <a:gd name="T15" fmla="*/ 16 h 308"/>
                  <a:gd name="T16" fmla="*/ 70 w 233"/>
                  <a:gd name="T17" fmla="*/ 22 h 308"/>
                  <a:gd name="T18" fmla="*/ 56 w 233"/>
                  <a:gd name="T19" fmla="*/ 28 h 308"/>
                  <a:gd name="T20" fmla="*/ 43 w 233"/>
                  <a:gd name="T21" fmla="*/ 35 h 308"/>
                  <a:gd name="T22" fmla="*/ 30 w 233"/>
                  <a:gd name="T23" fmla="*/ 44 h 308"/>
                  <a:gd name="T24" fmla="*/ 19 w 233"/>
                  <a:gd name="T25" fmla="*/ 53 h 308"/>
                  <a:gd name="T26" fmla="*/ 9 w 233"/>
                  <a:gd name="T27" fmla="*/ 63 h 308"/>
                  <a:gd name="T28" fmla="*/ 0 w 233"/>
                  <a:gd name="T29" fmla="*/ 76 h 308"/>
                  <a:gd name="T30" fmla="*/ 233 w 233"/>
                  <a:gd name="T31" fmla="*/ 308 h 308"/>
                  <a:gd name="T32" fmla="*/ 233 w 233"/>
                  <a:gd name="T33" fmla="*/ 1 h 308"/>
                  <a:gd name="T34" fmla="*/ 225 w 233"/>
                  <a:gd name="T35" fmla="*/ 1 h 308"/>
                  <a:gd name="T36" fmla="*/ 225 w 233"/>
                  <a:gd name="T37" fmla="*/ 1 h 308"/>
                  <a:gd name="T38" fmla="*/ 203 w 233"/>
                  <a:gd name="T39" fmla="*/ 0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33" h="308">
                    <a:moveTo>
                      <a:pt x="203" y="0"/>
                    </a:moveTo>
                    <a:lnTo>
                      <a:pt x="203" y="0"/>
                    </a:lnTo>
                    <a:lnTo>
                      <a:pt x="182" y="0"/>
                    </a:lnTo>
                    <a:lnTo>
                      <a:pt x="157" y="2"/>
                    </a:lnTo>
                    <a:lnTo>
                      <a:pt x="129" y="6"/>
                    </a:lnTo>
                    <a:lnTo>
                      <a:pt x="114" y="8"/>
                    </a:lnTo>
                    <a:lnTo>
                      <a:pt x="99" y="12"/>
                    </a:lnTo>
                    <a:lnTo>
                      <a:pt x="85" y="16"/>
                    </a:lnTo>
                    <a:lnTo>
                      <a:pt x="70" y="22"/>
                    </a:lnTo>
                    <a:lnTo>
                      <a:pt x="56" y="28"/>
                    </a:lnTo>
                    <a:lnTo>
                      <a:pt x="43" y="35"/>
                    </a:lnTo>
                    <a:lnTo>
                      <a:pt x="30" y="44"/>
                    </a:lnTo>
                    <a:lnTo>
                      <a:pt x="19" y="53"/>
                    </a:lnTo>
                    <a:lnTo>
                      <a:pt x="9" y="63"/>
                    </a:lnTo>
                    <a:lnTo>
                      <a:pt x="0" y="76"/>
                    </a:lnTo>
                    <a:lnTo>
                      <a:pt x="233" y="308"/>
                    </a:lnTo>
                    <a:lnTo>
                      <a:pt x="233" y="1"/>
                    </a:lnTo>
                    <a:lnTo>
                      <a:pt x="225" y="1"/>
                    </a:lnTo>
                    <a:lnTo>
                      <a:pt x="225" y="1"/>
                    </a:lnTo>
                    <a:lnTo>
                      <a:pt x="203" y="0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  <a:alpha val="3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ko-KR" altLang="en-US" sz="2400"/>
              </a:p>
            </p:txBody>
          </p:sp>
        </p:grpSp>
        <p:sp>
          <p:nvSpPr>
            <p:cNvPr id="166" name="Freeform 38"/>
            <p:cNvSpPr>
              <a:spLocks/>
            </p:cNvSpPr>
            <p:nvPr userDrawn="1"/>
          </p:nvSpPr>
          <p:spPr bwMode="auto">
            <a:xfrm>
              <a:off x="7095160" y="4305797"/>
              <a:ext cx="600075" cy="874713"/>
            </a:xfrm>
            <a:custGeom>
              <a:avLst/>
              <a:gdLst>
                <a:gd name="T0" fmla="*/ 326 w 378"/>
                <a:gd name="T1" fmla="*/ 0 h 551"/>
                <a:gd name="T2" fmla="*/ 286 w 378"/>
                <a:gd name="T3" fmla="*/ 3 h 551"/>
                <a:gd name="T4" fmla="*/ 93 w 378"/>
                <a:gd name="T5" fmla="*/ 198 h 551"/>
                <a:gd name="T6" fmla="*/ 89 w 378"/>
                <a:gd name="T7" fmla="*/ 237 h 551"/>
                <a:gd name="T8" fmla="*/ 90 w 378"/>
                <a:gd name="T9" fmla="*/ 253 h 551"/>
                <a:gd name="T10" fmla="*/ 94 w 378"/>
                <a:gd name="T11" fmla="*/ 283 h 551"/>
                <a:gd name="T12" fmla="*/ 101 w 378"/>
                <a:gd name="T13" fmla="*/ 313 h 551"/>
                <a:gd name="T14" fmla="*/ 113 w 378"/>
                <a:gd name="T15" fmla="*/ 340 h 551"/>
                <a:gd name="T16" fmla="*/ 15 w 378"/>
                <a:gd name="T17" fmla="*/ 458 h 551"/>
                <a:gd name="T18" fmla="*/ 9 w 378"/>
                <a:gd name="T19" fmla="*/ 466 h 551"/>
                <a:gd name="T20" fmla="*/ 1 w 378"/>
                <a:gd name="T21" fmla="*/ 486 h 551"/>
                <a:gd name="T22" fmla="*/ 1 w 378"/>
                <a:gd name="T23" fmla="*/ 507 h 551"/>
                <a:gd name="T24" fmla="*/ 9 w 378"/>
                <a:gd name="T25" fmla="*/ 526 h 551"/>
                <a:gd name="T26" fmla="*/ 15 w 378"/>
                <a:gd name="T27" fmla="*/ 535 h 551"/>
                <a:gd name="T28" fmla="*/ 34 w 378"/>
                <a:gd name="T29" fmla="*/ 547 h 551"/>
                <a:gd name="T30" fmla="*/ 54 w 378"/>
                <a:gd name="T31" fmla="*/ 551 h 551"/>
                <a:gd name="T32" fmla="*/ 65 w 378"/>
                <a:gd name="T33" fmla="*/ 550 h 551"/>
                <a:gd name="T34" fmla="*/ 84 w 378"/>
                <a:gd name="T35" fmla="*/ 542 h 551"/>
                <a:gd name="T36" fmla="*/ 194 w 378"/>
                <a:gd name="T37" fmla="*/ 434 h 551"/>
                <a:gd name="T38" fmla="*/ 209 w 378"/>
                <a:gd name="T39" fmla="*/ 443 h 551"/>
                <a:gd name="T40" fmla="*/ 239 w 378"/>
                <a:gd name="T41" fmla="*/ 458 h 551"/>
                <a:gd name="T42" fmla="*/ 273 w 378"/>
                <a:gd name="T43" fmla="*/ 468 h 551"/>
                <a:gd name="T44" fmla="*/ 308 w 378"/>
                <a:gd name="T45" fmla="*/ 474 h 551"/>
                <a:gd name="T46" fmla="*/ 326 w 378"/>
                <a:gd name="T47" fmla="*/ 475 h 551"/>
                <a:gd name="T48" fmla="*/ 353 w 378"/>
                <a:gd name="T49" fmla="*/ 473 h 551"/>
                <a:gd name="T50" fmla="*/ 378 w 378"/>
                <a:gd name="T51" fmla="*/ 468 h 551"/>
                <a:gd name="T52" fmla="*/ 378 w 378"/>
                <a:gd name="T53" fmla="*/ 393 h 551"/>
                <a:gd name="T54" fmla="*/ 353 w 378"/>
                <a:gd name="T55" fmla="*/ 399 h 551"/>
                <a:gd name="T56" fmla="*/ 326 w 378"/>
                <a:gd name="T57" fmla="*/ 401 h 551"/>
                <a:gd name="T58" fmla="*/ 309 w 378"/>
                <a:gd name="T59" fmla="*/ 400 h 551"/>
                <a:gd name="T60" fmla="*/ 278 w 378"/>
                <a:gd name="T61" fmla="*/ 394 h 551"/>
                <a:gd name="T62" fmla="*/ 249 w 378"/>
                <a:gd name="T63" fmla="*/ 382 h 551"/>
                <a:gd name="T64" fmla="*/ 221 w 378"/>
                <a:gd name="T65" fmla="*/ 364 h 551"/>
                <a:gd name="T66" fmla="*/ 199 w 378"/>
                <a:gd name="T67" fmla="*/ 342 h 551"/>
                <a:gd name="T68" fmla="*/ 182 w 378"/>
                <a:gd name="T69" fmla="*/ 316 h 551"/>
                <a:gd name="T70" fmla="*/ 169 w 378"/>
                <a:gd name="T71" fmla="*/ 285 h 551"/>
                <a:gd name="T72" fmla="*/ 163 w 378"/>
                <a:gd name="T73" fmla="*/ 254 h 551"/>
                <a:gd name="T74" fmla="*/ 162 w 378"/>
                <a:gd name="T75" fmla="*/ 237 h 551"/>
                <a:gd name="T76" fmla="*/ 165 w 378"/>
                <a:gd name="T77" fmla="*/ 204 h 551"/>
                <a:gd name="T78" fmla="*/ 175 w 378"/>
                <a:gd name="T79" fmla="*/ 174 h 551"/>
                <a:gd name="T80" fmla="*/ 190 w 378"/>
                <a:gd name="T81" fmla="*/ 145 h 551"/>
                <a:gd name="T82" fmla="*/ 210 w 378"/>
                <a:gd name="T83" fmla="*/ 121 h 551"/>
                <a:gd name="T84" fmla="*/ 235 w 378"/>
                <a:gd name="T85" fmla="*/ 101 h 551"/>
                <a:gd name="T86" fmla="*/ 262 w 378"/>
                <a:gd name="T87" fmla="*/ 86 h 551"/>
                <a:gd name="T88" fmla="*/ 294 w 378"/>
                <a:gd name="T89" fmla="*/ 76 h 551"/>
                <a:gd name="T90" fmla="*/ 326 w 378"/>
                <a:gd name="T91" fmla="*/ 73 h 551"/>
                <a:gd name="T92" fmla="*/ 340 w 378"/>
                <a:gd name="T93" fmla="*/ 73 h 551"/>
                <a:gd name="T94" fmla="*/ 366 w 378"/>
                <a:gd name="T95" fmla="*/ 77 h 551"/>
                <a:gd name="T96" fmla="*/ 378 w 378"/>
                <a:gd name="T97" fmla="*/ 5 h 551"/>
                <a:gd name="T98" fmla="*/ 366 w 378"/>
                <a:gd name="T99" fmla="*/ 3 h 551"/>
                <a:gd name="T100" fmla="*/ 340 w 378"/>
                <a:gd name="T101" fmla="*/ 0 h 5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78" h="551">
                  <a:moveTo>
                    <a:pt x="326" y="0"/>
                  </a:moveTo>
                  <a:lnTo>
                    <a:pt x="326" y="0"/>
                  </a:lnTo>
                  <a:lnTo>
                    <a:pt x="306" y="1"/>
                  </a:lnTo>
                  <a:lnTo>
                    <a:pt x="286" y="3"/>
                  </a:lnTo>
                  <a:lnTo>
                    <a:pt x="93" y="198"/>
                  </a:lnTo>
                  <a:lnTo>
                    <a:pt x="93" y="198"/>
                  </a:lnTo>
                  <a:lnTo>
                    <a:pt x="90" y="216"/>
                  </a:lnTo>
                  <a:lnTo>
                    <a:pt x="89" y="237"/>
                  </a:lnTo>
                  <a:lnTo>
                    <a:pt x="89" y="237"/>
                  </a:lnTo>
                  <a:lnTo>
                    <a:pt x="90" y="253"/>
                  </a:lnTo>
                  <a:lnTo>
                    <a:pt x="91" y="269"/>
                  </a:lnTo>
                  <a:lnTo>
                    <a:pt x="94" y="283"/>
                  </a:lnTo>
                  <a:lnTo>
                    <a:pt x="97" y="298"/>
                  </a:lnTo>
                  <a:lnTo>
                    <a:pt x="101" y="313"/>
                  </a:lnTo>
                  <a:lnTo>
                    <a:pt x="106" y="326"/>
                  </a:lnTo>
                  <a:lnTo>
                    <a:pt x="113" y="340"/>
                  </a:lnTo>
                  <a:lnTo>
                    <a:pt x="120" y="353"/>
                  </a:lnTo>
                  <a:lnTo>
                    <a:pt x="15" y="458"/>
                  </a:lnTo>
                  <a:lnTo>
                    <a:pt x="15" y="458"/>
                  </a:lnTo>
                  <a:lnTo>
                    <a:pt x="9" y="466"/>
                  </a:lnTo>
                  <a:lnTo>
                    <a:pt x="4" y="476"/>
                  </a:lnTo>
                  <a:lnTo>
                    <a:pt x="1" y="486"/>
                  </a:lnTo>
                  <a:lnTo>
                    <a:pt x="0" y="497"/>
                  </a:lnTo>
                  <a:lnTo>
                    <a:pt x="1" y="507"/>
                  </a:lnTo>
                  <a:lnTo>
                    <a:pt x="4" y="516"/>
                  </a:lnTo>
                  <a:lnTo>
                    <a:pt x="9" y="526"/>
                  </a:lnTo>
                  <a:lnTo>
                    <a:pt x="15" y="535"/>
                  </a:lnTo>
                  <a:lnTo>
                    <a:pt x="15" y="535"/>
                  </a:lnTo>
                  <a:lnTo>
                    <a:pt x="24" y="542"/>
                  </a:lnTo>
                  <a:lnTo>
                    <a:pt x="34" y="547"/>
                  </a:lnTo>
                  <a:lnTo>
                    <a:pt x="44" y="550"/>
                  </a:lnTo>
                  <a:lnTo>
                    <a:pt x="54" y="551"/>
                  </a:lnTo>
                  <a:lnTo>
                    <a:pt x="54" y="551"/>
                  </a:lnTo>
                  <a:lnTo>
                    <a:pt x="65" y="550"/>
                  </a:lnTo>
                  <a:lnTo>
                    <a:pt x="75" y="547"/>
                  </a:lnTo>
                  <a:lnTo>
                    <a:pt x="84" y="542"/>
                  </a:lnTo>
                  <a:lnTo>
                    <a:pt x="93" y="535"/>
                  </a:lnTo>
                  <a:lnTo>
                    <a:pt x="194" y="434"/>
                  </a:lnTo>
                  <a:lnTo>
                    <a:pt x="194" y="434"/>
                  </a:lnTo>
                  <a:lnTo>
                    <a:pt x="209" y="443"/>
                  </a:lnTo>
                  <a:lnTo>
                    <a:pt x="224" y="451"/>
                  </a:lnTo>
                  <a:lnTo>
                    <a:pt x="239" y="458"/>
                  </a:lnTo>
                  <a:lnTo>
                    <a:pt x="256" y="463"/>
                  </a:lnTo>
                  <a:lnTo>
                    <a:pt x="273" y="468"/>
                  </a:lnTo>
                  <a:lnTo>
                    <a:pt x="290" y="472"/>
                  </a:lnTo>
                  <a:lnTo>
                    <a:pt x="308" y="474"/>
                  </a:lnTo>
                  <a:lnTo>
                    <a:pt x="326" y="475"/>
                  </a:lnTo>
                  <a:lnTo>
                    <a:pt x="326" y="475"/>
                  </a:lnTo>
                  <a:lnTo>
                    <a:pt x="340" y="474"/>
                  </a:lnTo>
                  <a:lnTo>
                    <a:pt x="353" y="473"/>
                  </a:lnTo>
                  <a:lnTo>
                    <a:pt x="366" y="470"/>
                  </a:lnTo>
                  <a:lnTo>
                    <a:pt x="378" y="468"/>
                  </a:lnTo>
                  <a:lnTo>
                    <a:pt x="378" y="393"/>
                  </a:lnTo>
                  <a:lnTo>
                    <a:pt x="378" y="393"/>
                  </a:lnTo>
                  <a:lnTo>
                    <a:pt x="366" y="396"/>
                  </a:lnTo>
                  <a:lnTo>
                    <a:pt x="353" y="399"/>
                  </a:lnTo>
                  <a:lnTo>
                    <a:pt x="340" y="400"/>
                  </a:lnTo>
                  <a:lnTo>
                    <a:pt x="326" y="401"/>
                  </a:lnTo>
                  <a:lnTo>
                    <a:pt x="326" y="401"/>
                  </a:lnTo>
                  <a:lnTo>
                    <a:pt x="309" y="400"/>
                  </a:lnTo>
                  <a:lnTo>
                    <a:pt x="294" y="398"/>
                  </a:lnTo>
                  <a:lnTo>
                    <a:pt x="278" y="394"/>
                  </a:lnTo>
                  <a:lnTo>
                    <a:pt x="262" y="388"/>
                  </a:lnTo>
                  <a:lnTo>
                    <a:pt x="249" y="382"/>
                  </a:lnTo>
                  <a:lnTo>
                    <a:pt x="235" y="373"/>
                  </a:lnTo>
                  <a:lnTo>
                    <a:pt x="221" y="364"/>
                  </a:lnTo>
                  <a:lnTo>
                    <a:pt x="210" y="353"/>
                  </a:lnTo>
                  <a:lnTo>
                    <a:pt x="199" y="342"/>
                  </a:lnTo>
                  <a:lnTo>
                    <a:pt x="190" y="329"/>
                  </a:lnTo>
                  <a:lnTo>
                    <a:pt x="182" y="316"/>
                  </a:lnTo>
                  <a:lnTo>
                    <a:pt x="175" y="301"/>
                  </a:lnTo>
                  <a:lnTo>
                    <a:pt x="169" y="285"/>
                  </a:lnTo>
                  <a:lnTo>
                    <a:pt x="165" y="270"/>
                  </a:lnTo>
                  <a:lnTo>
                    <a:pt x="163" y="254"/>
                  </a:lnTo>
                  <a:lnTo>
                    <a:pt x="162" y="237"/>
                  </a:lnTo>
                  <a:lnTo>
                    <a:pt x="162" y="237"/>
                  </a:lnTo>
                  <a:lnTo>
                    <a:pt x="163" y="221"/>
                  </a:lnTo>
                  <a:lnTo>
                    <a:pt x="165" y="204"/>
                  </a:lnTo>
                  <a:lnTo>
                    <a:pt x="169" y="188"/>
                  </a:lnTo>
                  <a:lnTo>
                    <a:pt x="175" y="174"/>
                  </a:lnTo>
                  <a:lnTo>
                    <a:pt x="182" y="159"/>
                  </a:lnTo>
                  <a:lnTo>
                    <a:pt x="190" y="145"/>
                  </a:lnTo>
                  <a:lnTo>
                    <a:pt x="199" y="133"/>
                  </a:lnTo>
                  <a:lnTo>
                    <a:pt x="210" y="121"/>
                  </a:lnTo>
                  <a:lnTo>
                    <a:pt x="221" y="111"/>
                  </a:lnTo>
                  <a:lnTo>
                    <a:pt x="235" y="101"/>
                  </a:lnTo>
                  <a:lnTo>
                    <a:pt x="249" y="93"/>
                  </a:lnTo>
                  <a:lnTo>
                    <a:pt x="262" y="86"/>
                  </a:lnTo>
                  <a:lnTo>
                    <a:pt x="278" y="81"/>
                  </a:lnTo>
                  <a:lnTo>
                    <a:pt x="294" y="76"/>
                  </a:lnTo>
                  <a:lnTo>
                    <a:pt x="309" y="74"/>
                  </a:lnTo>
                  <a:lnTo>
                    <a:pt x="326" y="73"/>
                  </a:lnTo>
                  <a:lnTo>
                    <a:pt x="326" y="73"/>
                  </a:lnTo>
                  <a:lnTo>
                    <a:pt x="340" y="73"/>
                  </a:lnTo>
                  <a:lnTo>
                    <a:pt x="353" y="75"/>
                  </a:lnTo>
                  <a:lnTo>
                    <a:pt x="366" y="77"/>
                  </a:lnTo>
                  <a:lnTo>
                    <a:pt x="378" y="82"/>
                  </a:lnTo>
                  <a:lnTo>
                    <a:pt x="378" y="5"/>
                  </a:lnTo>
                  <a:lnTo>
                    <a:pt x="378" y="5"/>
                  </a:lnTo>
                  <a:lnTo>
                    <a:pt x="366" y="3"/>
                  </a:lnTo>
                  <a:lnTo>
                    <a:pt x="353" y="1"/>
                  </a:lnTo>
                  <a:lnTo>
                    <a:pt x="340" y="0"/>
                  </a:lnTo>
                  <a:lnTo>
                    <a:pt x="326" y="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  <a:alpha val="3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167" name="Freeform 42"/>
            <p:cNvSpPr>
              <a:spLocks/>
            </p:cNvSpPr>
            <p:nvPr userDrawn="1"/>
          </p:nvSpPr>
          <p:spPr bwMode="auto">
            <a:xfrm flipH="1">
              <a:off x="7768260" y="3072276"/>
              <a:ext cx="258763" cy="884238"/>
            </a:xfrm>
            <a:custGeom>
              <a:avLst/>
              <a:gdLst>
                <a:gd name="T0" fmla="*/ 74 w 163"/>
                <a:gd name="T1" fmla="*/ 186 h 557"/>
                <a:gd name="T2" fmla="*/ 76 w 163"/>
                <a:gd name="T3" fmla="*/ 166 h 557"/>
                <a:gd name="T4" fmla="*/ 82 w 163"/>
                <a:gd name="T5" fmla="*/ 147 h 557"/>
                <a:gd name="T6" fmla="*/ 89 w 163"/>
                <a:gd name="T7" fmla="*/ 129 h 557"/>
                <a:gd name="T8" fmla="*/ 100 w 163"/>
                <a:gd name="T9" fmla="*/ 115 h 557"/>
                <a:gd name="T10" fmla="*/ 113 w 163"/>
                <a:gd name="T11" fmla="*/ 101 h 557"/>
                <a:gd name="T12" fmla="*/ 128 w 163"/>
                <a:gd name="T13" fmla="*/ 90 h 557"/>
                <a:gd name="T14" fmla="*/ 145 w 163"/>
                <a:gd name="T15" fmla="*/ 81 h 557"/>
                <a:gd name="T16" fmla="*/ 163 w 163"/>
                <a:gd name="T17" fmla="*/ 76 h 557"/>
                <a:gd name="T18" fmla="*/ 163 w 163"/>
                <a:gd name="T19" fmla="*/ 0 h 557"/>
                <a:gd name="T20" fmla="*/ 130 w 163"/>
                <a:gd name="T21" fmla="*/ 7 h 557"/>
                <a:gd name="T22" fmla="*/ 99 w 163"/>
                <a:gd name="T23" fmla="*/ 21 h 557"/>
                <a:gd name="T24" fmla="*/ 71 w 163"/>
                <a:gd name="T25" fmla="*/ 38 h 557"/>
                <a:gd name="T26" fmla="*/ 47 w 163"/>
                <a:gd name="T27" fmla="*/ 61 h 557"/>
                <a:gd name="T28" fmla="*/ 27 w 163"/>
                <a:gd name="T29" fmla="*/ 88 h 557"/>
                <a:gd name="T30" fmla="*/ 13 w 163"/>
                <a:gd name="T31" fmla="*/ 118 h 557"/>
                <a:gd name="T32" fmla="*/ 3 w 163"/>
                <a:gd name="T33" fmla="*/ 150 h 557"/>
                <a:gd name="T34" fmla="*/ 0 w 163"/>
                <a:gd name="T35" fmla="*/ 186 h 557"/>
                <a:gd name="T36" fmla="*/ 1 w 163"/>
                <a:gd name="T37" fmla="*/ 202 h 557"/>
                <a:gd name="T38" fmla="*/ 10 w 163"/>
                <a:gd name="T39" fmla="*/ 242 h 557"/>
                <a:gd name="T40" fmla="*/ 27 w 163"/>
                <a:gd name="T41" fmla="*/ 289 h 557"/>
                <a:gd name="T42" fmla="*/ 63 w 163"/>
                <a:gd name="T43" fmla="*/ 369 h 557"/>
                <a:gd name="T44" fmla="*/ 116 w 163"/>
                <a:gd name="T45" fmla="*/ 473 h 557"/>
                <a:gd name="T46" fmla="*/ 163 w 163"/>
                <a:gd name="T47" fmla="*/ 557 h 557"/>
                <a:gd name="T48" fmla="*/ 163 w 163"/>
                <a:gd name="T49" fmla="*/ 295 h 557"/>
                <a:gd name="T50" fmla="*/ 145 w 163"/>
                <a:gd name="T51" fmla="*/ 289 h 557"/>
                <a:gd name="T52" fmla="*/ 128 w 163"/>
                <a:gd name="T53" fmla="*/ 281 h 557"/>
                <a:gd name="T54" fmla="*/ 113 w 163"/>
                <a:gd name="T55" fmla="*/ 270 h 557"/>
                <a:gd name="T56" fmla="*/ 100 w 163"/>
                <a:gd name="T57" fmla="*/ 257 h 557"/>
                <a:gd name="T58" fmla="*/ 89 w 163"/>
                <a:gd name="T59" fmla="*/ 241 h 557"/>
                <a:gd name="T60" fmla="*/ 82 w 163"/>
                <a:gd name="T61" fmla="*/ 224 h 557"/>
                <a:gd name="T62" fmla="*/ 76 w 163"/>
                <a:gd name="T63" fmla="*/ 205 h 557"/>
                <a:gd name="T64" fmla="*/ 74 w 163"/>
                <a:gd name="T65" fmla="*/ 186 h 5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63" h="557">
                  <a:moveTo>
                    <a:pt x="74" y="186"/>
                  </a:moveTo>
                  <a:lnTo>
                    <a:pt x="74" y="186"/>
                  </a:lnTo>
                  <a:lnTo>
                    <a:pt x="75" y="175"/>
                  </a:lnTo>
                  <a:lnTo>
                    <a:pt x="76" y="166"/>
                  </a:lnTo>
                  <a:lnTo>
                    <a:pt x="78" y="157"/>
                  </a:lnTo>
                  <a:lnTo>
                    <a:pt x="82" y="147"/>
                  </a:lnTo>
                  <a:lnTo>
                    <a:pt x="85" y="138"/>
                  </a:lnTo>
                  <a:lnTo>
                    <a:pt x="89" y="129"/>
                  </a:lnTo>
                  <a:lnTo>
                    <a:pt x="94" y="122"/>
                  </a:lnTo>
                  <a:lnTo>
                    <a:pt x="100" y="115"/>
                  </a:lnTo>
                  <a:lnTo>
                    <a:pt x="107" y="108"/>
                  </a:lnTo>
                  <a:lnTo>
                    <a:pt x="113" y="101"/>
                  </a:lnTo>
                  <a:lnTo>
                    <a:pt x="120" y="95"/>
                  </a:lnTo>
                  <a:lnTo>
                    <a:pt x="128" y="90"/>
                  </a:lnTo>
                  <a:lnTo>
                    <a:pt x="136" y="86"/>
                  </a:lnTo>
                  <a:lnTo>
                    <a:pt x="145" y="81"/>
                  </a:lnTo>
                  <a:lnTo>
                    <a:pt x="154" y="78"/>
                  </a:lnTo>
                  <a:lnTo>
                    <a:pt x="163" y="76"/>
                  </a:lnTo>
                  <a:lnTo>
                    <a:pt x="163" y="0"/>
                  </a:lnTo>
                  <a:lnTo>
                    <a:pt x="163" y="0"/>
                  </a:lnTo>
                  <a:lnTo>
                    <a:pt x="146" y="3"/>
                  </a:lnTo>
                  <a:lnTo>
                    <a:pt x="130" y="7"/>
                  </a:lnTo>
                  <a:lnTo>
                    <a:pt x="114" y="13"/>
                  </a:lnTo>
                  <a:lnTo>
                    <a:pt x="99" y="21"/>
                  </a:lnTo>
                  <a:lnTo>
                    <a:pt x="85" y="29"/>
                  </a:lnTo>
                  <a:lnTo>
                    <a:pt x="71" y="38"/>
                  </a:lnTo>
                  <a:lnTo>
                    <a:pt x="59" y="50"/>
                  </a:lnTo>
                  <a:lnTo>
                    <a:pt x="47" y="61"/>
                  </a:lnTo>
                  <a:lnTo>
                    <a:pt x="37" y="74"/>
                  </a:lnTo>
                  <a:lnTo>
                    <a:pt x="27" y="88"/>
                  </a:lnTo>
                  <a:lnTo>
                    <a:pt x="19" y="102"/>
                  </a:lnTo>
                  <a:lnTo>
                    <a:pt x="13" y="118"/>
                  </a:lnTo>
                  <a:lnTo>
                    <a:pt x="7" y="134"/>
                  </a:lnTo>
                  <a:lnTo>
                    <a:pt x="3" y="150"/>
                  </a:lnTo>
                  <a:lnTo>
                    <a:pt x="1" y="168"/>
                  </a:lnTo>
                  <a:lnTo>
                    <a:pt x="0" y="186"/>
                  </a:lnTo>
                  <a:lnTo>
                    <a:pt x="0" y="186"/>
                  </a:lnTo>
                  <a:lnTo>
                    <a:pt x="1" y="202"/>
                  </a:lnTo>
                  <a:lnTo>
                    <a:pt x="5" y="220"/>
                  </a:lnTo>
                  <a:lnTo>
                    <a:pt x="10" y="242"/>
                  </a:lnTo>
                  <a:lnTo>
                    <a:pt x="19" y="265"/>
                  </a:lnTo>
                  <a:lnTo>
                    <a:pt x="27" y="289"/>
                  </a:lnTo>
                  <a:lnTo>
                    <a:pt x="39" y="316"/>
                  </a:lnTo>
                  <a:lnTo>
                    <a:pt x="63" y="369"/>
                  </a:lnTo>
                  <a:lnTo>
                    <a:pt x="90" y="422"/>
                  </a:lnTo>
                  <a:lnTo>
                    <a:pt x="116" y="473"/>
                  </a:lnTo>
                  <a:lnTo>
                    <a:pt x="142" y="519"/>
                  </a:lnTo>
                  <a:lnTo>
                    <a:pt x="163" y="557"/>
                  </a:lnTo>
                  <a:lnTo>
                    <a:pt x="163" y="295"/>
                  </a:lnTo>
                  <a:lnTo>
                    <a:pt x="163" y="295"/>
                  </a:lnTo>
                  <a:lnTo>
                    <a:pt x="154" y="293"/>
                  </a:lnTo>
                  <a:lnTo>
                    <a:pt x="145" y="289"/>
                  </a:lnTo>
                  <a:lnTo>
                    <a:pt x="136" y="285"/>
                  </a:lnTo>
                  <a:lnTo>
                    <a:pt x="128" y="281"/>
                  </a:lnTo>
                  <a:lnTo>
                    <a:pt x="120" y="276"/>
                  </a:lnTo>
                  <a:lnTo>
                    <a:pt x="113" y="270"/>
                  </a:lnTo>
                  <a:lnTo>
                    <a:pt x="107" y="263"/>
                  </a:lnTo>
                  <a:lnTo>
                    <a:pt x="100" y="257"/>
                  </a:lnTo>
                  <a:lnTo>
                    <a:pt x="94" y="249"/>
                  </a:lnTo>
                  <a:lnTo>
                    <a:pt x="89" y="241"/>
                  </a:lnTo>
                  <a:lnTo>
                    <a:pt x="85" y="233"/>
                  </a:lnTo>
                  <a:lnTo>
                    <a:pt x="82" y="224"/>
                  </a:lnTo>
                  <a:lnTo>
                    <a:pt x="78" y="215"/>
                  </a:lnTo>
                  <a:lnTo>
                    <a:pt x="76" y="205"/>
                  </a:lnTo>
                  <a:lnTo>
                    <a:pt x="75" y="195"/>
                  </a:lnTo>
                  <a:lnTo>
                    <a:pt x="74" y="186"/>
                  </a:lnTo>
                  <a:lnTo>
                    <a:pt x="74" y="186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  <a:alpha val="3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168" name="Freeform 46"/>
            <p:cNvSpPr>
              <a:spLocks/>
            </p:cNvSpPr>
            <p:nvPr userDrawn="1"/>
          </p:nvSpPr>
          <p:spPr bwMode="auto">
            <a:xfrm flipH="1">
              <a:off x="6403010" y="6242050"/>
              <a:ext cx="265113" cy="430213"/>
            </a:xfrm>
            <a:custGeom>
              <a:avLst/>
              <a:gdLst>
                <a:gd name="T0" fmla="*/ 167 w 167"/>
                <a:gd name="T1" fmla="*/ 0 h 271"/>
                <a:gd name="T2" fmla="*/ 0 w 167"/>
                <a:gd name="T3" fmla="*/ 167 h 271"/>
                <a:gd name="T4" fmla="*/ 103 w 167"/>
                <a:gd name="T5" fmla="*/ 271 h 271"/>
                <a:gd name="T6" fmla="*/ 137 w 167"/>
                <a:gd name="T7" fmla="*/ 259 h 271"/>
                <a:gd name="T8" fmla="*/ 137 w 167"/>
                <a:gd name="T9" fmla="*/ 201 h 271"/>
                <a:gd name="T10" fmla="*/ 167 w 167"/>
                <a:gd name="T11" fmla="*/ 173 h 271"/>
                <a:gd name="T12" fmla="*/ 167 w 167"/>
                <a:gd name="T13" fmla="*/ 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7" h="271">
                  <a:moveTo>
                    <a:pt x="167" y="0"/>
                  </a:moveTo>
                  <a:lnTo>
                    <a:pt x="0" y="167"/>
                  </a:lnTo>
                  <a:lnTo>
                    <a:pt x="103" y="271"/>
                  </a:lnTo>
                  <a:lnTo>
                    <a:pt x="137" y="259"/>
                  </a:lnTo>
                  <a:lnTo>
                    <a:pt x="137" y="201"/>
                  </a:lnTo>
                  <a:lnTo>
                    <a:pt x="167" y="173"/>
                  </a:lnTo>
                  <a:lnTo>
                    <a:pt x="167" y="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  <a:alpha val="3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grpSp>
          <p:nvGrpSpPr>
            <p:cNvPr id="169" name="그룹 149"/>
            <p:cNvGrpSpPr/>
            <p:nvPr userDrawn="1"/>
          </p:nvGrpSpPr>
          <p:grpSpPr>
            <a:xfrm flipH="1">
              <a:off x="5923171" y="458788"/>
              <a:ext cx="406400" cy="903287"/>
              <a:chOff x="2209800" y="4519614"/>
              <a:chExt cx="406400" cy="903287"/>
            </a:xfrm>
            <a:solidFill>
              <a:schemeClr val="accent2">
                <a:lumMod val="50000"/>
              </a:schemeClr>
            </a:solidFill>
          </p:grpSpPr>
          <p:sp>
            <p:nvSpPr>
              <p:cNvPr id="172" name="Freeform 9"/>
              <p:cNvSpPr>
                <a:spLocks/>
              </p:cNvSpPr>
              <p:nvPr userDrawn="1"/>
            </p:nvSpPr>
            <p:spPr bwMode="auto">
              <a:xfrm>
                <a:off x="2209800" y="4519614"/>
                <a:ext cx="171450" cy="385763"/>
              </a:xfrm>
              <a:custGeom>
                <a:avLst/>
                <a:gdLst>
                  <a:gd name="T0" fmla="*/ 0 w 108"/>
                  <a:gd name="T1" fmla="*/ 0 h 243"/>
                  <a:gd name="T2" fmla="*/ 0 w 108"/>
                  <a:gd name="T3" fmla="*/ 243 h 243"/>
                  <a:gd name="T4" fmla="*/ 0 w 108"/>
                  <a:gd name="T5" fmla="*/ 243 h 243"/>
                  <a:gd name="T6" fmla="*/ 11 w 108"/>
                  <a:gd name="T7" fmla="*/ 242 h 243"/>
                  <a:gd name="T8" fmla="*/ 22 w 108"/>
                  <a:gd name="T9" fmla="*/ 239 h 243"/>
                  <a:gd name="T10" fmla="*/ 33 w 108"/>
                  <a:gd name="T11" fmla="*/ 234 h 243"/>
                  <a:gd name="T12" fmla="*/ 42 w 108"/>
                  <a:gd name="T13" fmla="*/ 230 h 243"/>
                  <a:gd name="T14" fmla="*/ 51 w 108"/>
                  <a:gd name="T15" fmla="*/ 224 h 243"/>
                  <a:gd name="T16" fmla="*/ 61 w 108"/>
                  <a:gd name="T17" fmla="*/ 218 h 243"/>
                  <a:gd name="T18" fmla="*/ 69 w 108"/>
                  <a:gd name="T19" fmla="*/ 210 h 243"/>
                  <a:gd name="T20" fmla="*/ 77 w 108"/>
                  <a:gd name="T21" fmla="*/ 203 h 243"/>
                  <a:gd name="T22" fmla="*/ 83 w 108"/>
                  <a:gd name="T23" fmla="*/ 195 h 243"/>
                  <a:gd name="T24" fmla="*/ 89 w 108"/>
                  <a:gd name="T25" fmla="*/ 185 h 243"/>
                  <a:gd name="T26" fmla="*/ 94 w 108"/>
                  <a:gd name="T27" fmla="*/ 176 h 243"/>
                  <a:gd name="T28" fmla="*/ 100 w 108"/>
                  <a:gd name="T29" fmla="*/ 165 h 243"/>
                  <a:gd name="T30" fmla="*/ 103 w 108"/>
                  <a:gd name="T31" fmla="*/ 155 h 243"/>
                  <a:gd name="T32" fmla="*/ 106 w 108"/>
                  <a:gd name="T33" fmla="*/ 145 h 243"/>
                  <a:gd name="T34" fmla="*/ 107 w 108"/>
                  <a:gd name="T35" fmla="*/ 133 h 243"/>
                  <a:gd name="T36" fmla="*/ 108 w 108"/>
                  <a:gd name="T37" fmla="*/ 122 h 243"/>
                  <a:gd name="T38" fmla="*/ 108 w 108"/>
                  <a:gd name="T39" fmla="*/ 122 h 243"/>
                  <a:gd name="T40" fmla="*/ 107 w 108"/>
                  <a:gd name="T41" fmla="*/ 110 h 243"/>
                  <a:gd name="T42" fmla="*/ 106 w 108"/>
                  <a:gd name="T43" fmla="*/ 99 h 243"/>
                  <a:gd name="T44" fmla="*/ 103 w 108"/>
                  <a:gd name="T45" fmla="*/ 88 h 243"/>
                  <a:gd name="T46" fmla="*/ 100 w 108"/>
                  <a:gd name="T47" fmla="*/ 77 h 243"/>
                  <a:gd name="T48" fmla="*/ 94 w 108"/>
                  <a:gd name="T49" fmla="*/ 67 h 243"/>
                  <a:gd name="T50" fmla="*/ 89 w 108"/>
                  <a:gd name="T51" fmla="*/ 58 h 243"/>
                  <a:gd name="T52" fmla="*/ 83 w 108"/>
                  <a:gd name="T53" fmla="*/ 48 h 243"/>
                  <a:gd name="T54" fmla="*/ 77 w 108"/>
                  <a:gd name="T55" fmla="*/ 40 h 243"/>
                  <a:gd name="T56" fmla="*/ 69 w 108"/>
                  <a:gd name="T57" fmla="*/ 32 h 243"/>
                  <a:gd name="T58" fmla="*/ 61 w 108"/>
                  <a:gd name="T59" fmla="*/ 25 h 243"/>
                  <a:gd name="T60" fmla="*/ 51 w 108"/>
                  <a:gd name="T61" fmla="*/ 19 h 243"/>
                  <a:gd name="T62" fmla="*/ 42 w 108"/>
                  <a:gd name="T63" fmla="*/ 13 h 243"/>
                  <a:gd name="T64" fmla="*/ 33 w 108"/>
                  <a:gd name="T65" fmla="*/ 9 h 243"/>
                  <a:gd name="T66" fmla="*/ 22 w 108"/>
                  <a:gd name="T67" fmla="*/ 4 h 243"/>
                  <a:gd name="T68" fmla="*/ 11 w 108"/>
                  <a:gd name="T69" fmla="*/ 1 h 243"/>
                  <a:gd name="T70" fmla="*/ 0 w 108"/>
                  <a:gd name="T71" fmla="*/ 0 h 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08" h="243">
                    <a:moveTo>
                      <a:pt x="0" y="0"/>
                    </a:moveTo>
                    <a:lnTo>
                      <a:pt x="0" y="243"/>
                    </a:lnTo>
                    <a:lnTo>
                      <a:pt x="0" y="243"/>
                    </a:lnTo>
                    <a:lnTo>
                      <a:pt x="11" y="242"/>
                    </a:lnTo>
                    <a:lnTo>
                      <a:pt x="22" y="239"/>
                    </a:lnTo>
                    <a:lnTo>
                      <a:pt x="33" y="234"/>
                    </a:lnTo>
                    <a:lnTo>
                      <a:pt x="42" y="230"/>
                    </a:lnTo>
                    <a:lnTo>
                      <a:pt x="51" y="224"/>
                    </a:lnTo>
                    <a:lnTo>
                      <a:pt x="61" y="218"/>
                    </a:lnTo>
                    <a:lnTo>
                      <a:pt x="69" y="210"/>
                    </a:lnTo>
                    <a:lnTo>
                      <a:pt x="77" y="203"/>
                    </a:lnTo>
                    <a:lnTo>
                      <a:pt x="83" y="195"/>
                    </a:lnTo>
                    <a:lnTo>
                      <a:pt x="89" y="185"/>
                    </a:lnTo>
                    <a:lnTo>
                      <a:pt x="94" y="176"/>
                    </a:lnTo>
                    <a:lnTo>
                      <a:pt x="100" y="165"/>
                    </a:lnTo>
                    <a:lnTo>
                      <a:pt x="103" y="155"/>
                    </a:lnTo>
                    <a:lnTo>
                      <a:pt x="106" y="145"/>
                    </a:lnTo>
                    <a:lnTo>
                      <a:pt x="107" y="133"/>
                    </a:lnTo>
                    <a:lnTo>
                      <a:pt x="108" y="122"/>
                    </a:lnTo>
                    <a:lnTo>
                      <a:pt x="108" y="122"/>
                    </a:lnTo>
                    <a:lnTo>
                      <a:pt x="107" y="110"/>
                    </a:lnTo>
                    <a:lnTo>
                      <a:pt x="106" y="99"/>
                    </a:lnTo>
                    <a:lnTo>
                      <a:pt x="103" y="88"/>
                    </a:lnTo>
                    <a:lnTo>
                      <a:pt x="100" y="77"/>
                    </a:lnTo>
                    <a:lnTo>
                      <a:pt x="94" y="67"/>
                    </a:lnTo>
                    <a:lnTo>
                      <a:pt x="89" y="58"/>
                    </a:lnTo>
                    <a:lnTo>
                      <a:pt x="83" y="48"/>
                    </a:lnTo>
                    <a:lnTo>
                      <a:pt x="77" y="40"/>
                    </a:lnTo>
                    <a:lnTo>
                      <a:pt x="69" y="32"/>
                    </a:lnTo>
                    <a:lnTo>
                      <a:pt x="61" y="25"/>
                    </a:lnTo>
                    <a:lnTo>
                      <a:pt x="51" y="19"/>
                    </a:lnTo>
                    <a:lnTo>
                      <a:pt x="42" y="13"/>
                    </a:lnTo>
                    <a:lnTo>
                      <a:pt x="33" y="9"/>
                    </a:lnTo>
                    <a:lnTo>
                      <a:pt x="22" y="4"/>
                    </a:lnTo>
                    <a:lnTo>
                      <a:pt x="11" y="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  <a:alpha val="3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ko-KR" altLang="en-US" sz="2400"/>
              </a:p>
            </p:txBody>
          </p:sp>
          <p:sp>
            <p:nvSpPr>
              <p:cNvPr id="173" name="Freeform 11"/>
              <p:cNvSpPr>
                <a:spLocks/>
              </p:cNvSpPr>
              <p:nvPr userDrawn="1"/>
            </p:nvSpPr>
            <p:spPr bwMode="auto">
              <a:xfrm>
                <a:off x="2209800" y="4935538"/>
                <a:ext cx="406400" cy="487363"/>
              </a:xfrm>
              <a:custGeom>
                <a:avLst/>
                <a:gdLst>
                  <a:gd name="T0" fmla="*/ 35 w 256"/>
                  <a:gd name="T1" fmla="*/ 0 h 307"/>
                  <a:gd name="T2" fmla="*/ 0 w 256"/>
                  <a:gd name="T3" fmla="*/ 0 h 307"/>
                  <a:gd name="T4" fmla="*/ 0 w 256"/>
                  <a:gd name="T5" fmla="*/ 307 h 307"/>
                  <a:gd name="T6" fmla="*/ 126 w 256"/>
                  <a:gd name="T7" fmla="*/ 307 h 307"/>
                  <a:gd name="T8" fmla="*/ 126 w 256"/>
                  <a:gd name="T9" fmla="*/ 215 h 307"/>
                  <a:gd name="T10" fmla="*/ 144 w 256"/>
                  <a:gd name="T11" fmla="*/ 215 h 307"/>
                  <a:gd name="T12" fmla="*/ 144 w 256"/>
                  <a:gd name="T13" fmla="*/ 307 h 307"/>
                  <a:gd name="T14" fmla="*/ 256 w 256"/>
                  <a:gd name="T15" fmla="*/ 307 h 307"/>
                  <a:gd name="T16" fmla="*/ 256 w 256"/>
                  <a:gd name="T17" fmla="*/ 134 h 307"/>
                  <a:gd name="T18" fmla="*/ 256 w 256"/>
                  <a:gd name="T19" fmla="*/ 134 h 307"/>
                  <a:gd name="T20" fmla="*/ 255 w 256"/>
                  <a:gd name="T21" fmla="*/ 128 h 307"/>
                  <a:gd name="T22" fmla="*/ 255 w 256"/>
                  <a:gd name="T23" fmla="*/ 128 h 307"/>
                  <a:gd name="T24" fmla="*/ 255 w 256"/>
                  <a:gd name="T25" fmla="*/ 123 h 307"/>
                  <a:gd name="T26" fmla="*/ 255 w 256"/>
                  <a:gd name="T27" fmla="*/ 123 h 307"/>
                  <a:gd name="T28" fmla="*/ 254 w 256"/>
                  <a:gd name="T29" fmla="*/ 121 h 307"/>
                  <a:gd name="T30" fmla="*/ 254 w 256"/>
                  <a:gd name="T31" fmla="*/ 121 h 307"/>
                  <a:gd name="T32" fmla="*/ 253 w 256"/>
                  <a:gd name="T33" fmla="*/ 113 h 307"/>
                  <a:gd name="T34" fmla="*/ 251 w 256"/>
                  <a:gd name="T35" fmla="*/ 104 h 307"/>
                  <a:gd name="T36" fmla="*/ 248 w 256"/>
                  <a:gd name="T37" fmla="*/ 97 h 307"/>
                  <a:gd name="T38" fmla="*/ 244 w 256"/>
                  <a:gd name="T39" fmla="*/ 90 h 307"/>
                  <a:gd name="T40" fmla="*/ 240 w 256"/>
                  <a:gd name="T41" fmla="*/ 82 h 307"/>
                  <a:gd name="T42" fmla="*/ 235 w 256"/>
                  <a:gd name="T43" fmla="*/ 76 h 307"/>
                  <a:gd name="T44" fmla="*/ 225 w 256"/>
                  <a:gd name="T45" fmla="*/ 63 h 307"/>
                  <a:gd name="T46" fmla="*/ 212 w 256"/>
                  <a:gd name="T47" fmla="*/ 53 h 307"/>
                  <a:gd name="T48" fmla="*/ 199 w 256"/>
                  <a:gd name="T49" fmla="*/ 44 h 307"/>
                  <a:gd name="T50" fmla="*/ 184 w 256"/>
                  <a:gd name="T51" fmla="*/ 35 h 307"/>
                  <a:gd name="T52" fmla="*/ 169 w 256"/>
                  <a:gd name="T53" fmla="*/ 28 h 307"/>
                  <a:gd name="T54" fmla="*/ 152 w 256"/>
                  <a:gd name="T55" fmla="*/ 22 h 307"/>
                  <a:gd name="T56" fmla="*/ 135 w 256"/>
                  <a:gd name="T57" fmla="*/ 16 h 307"/>
                  <a:gd name="T58" fmla="*/ 119 w 256"/>
                  <a:gd name="T59" fmla="*/ 12 h 307"/>
                  <a:gd name="T60" fmla="*/ 103 w 256"/>
                  <a:gd name="T61" fmla="*/ 8 h 307"/>
                  <a:gd name="T62" fmla="*/ 72 w 256"/>
                  <a:gd name="T63" fmla="*/ 4 h 307"/>
                  <a:gd name="T64" fmla="*/ 46 w 256"/>
                  <a:gd name="T65" fmla="*/ 1 h 307"/>
                  <a:gd name="T66" fmla="*/ 46 w 256"/>
                  <a:gd name="T67" fmla="*/ 1 h 307"/>
                  <a:gd name="T68" fmla="*/ 40 w 256"/>
                  <a:gd name="T69" fmla="*/ 0 h 307"/>
                  <a:gd name="T70" fmla="*/ 35 w 256"/>
                  <a:gd name="T71" fmla="*/ 0 h 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56" h="307">
                    <a:moveTo>
                      <a:pt x="35" y="0"/>
                    </a:moveTo>
                    <a:lnTo>
                      <a:pt x="0" y="0"/>
                    </a:lnTo>
                    <a:lnTo>
                      <a:pt x="0" y="307"/>
                    </a:lnTo>
                    <a:lnTo>
                      <a:pt x="126" y="307"/>
                    </a:lnTo>
                    <a:lnTo>
                      <a:pt x="126" y="215"/>
                    </a:lnTo>
                    <a:lnTo>
                      <a:pt x="144" y="215"/>
                    </a:lnTo>
                    <a:lnTo>
                      <a:pt x="144" y="307"/>
                    </a:lnTo>
                    <a:lnTo>
                      <a:pt x="256" y="307"/>
                    </a:lnTo>
                    <a:lnTo>
                      <a:pt x="256" y="134"/>
                    </a:lnTo>
                    <a:lnTo>
                      <a:pt x="256" y="134"/>
                    </a:lnTo>
                    <a:lnTo>
                      <a:pt x="255" y="128"/>
                    </a:lnTo>
                    <a:lnTo>
                      <a:pt x="255" y="128"/>
                    </a:lnTo>
                    <a:lnTo>
                      <a:pt x="255" y="123"/>
                    </a:lnTo>
                    <a:lnTo>
                      <a:pt x="255" y="123"/>
                    </a:lnTo>
                    <a:lnTo>
                      <a:pt x="254" y="121"/>
                    </a:lnTo>
                    <a:lnTo>
                      <a:pt x="254" y="121"/>
                    </a:lnTo>
                    <a:lnTo>
                      <a:pt x="253" y="113"/>
                    </a:lnTo>
                    <a:lnTo>
                      <a:pt x="251" y="104"/>
                    </a:lnTo>
                    <a:lnTo>
                      <a:pt x="248" y="97"/>
                    </a:lnTo>
                    <a:lnTo>
                      <a:pt x="244" y="90"/>
                    </a:lnTo>
                    <a:lnTo>
                      <a:pt x="240" y="82"/>
                    </a:lnTo>
                    <a:lnTo>
                      <a:pt x="235" y="76"/>
                    </a:lnTo>
                    <a:lnTo>
                      <a:pt x="225" y="63"/>
                    </a:lnTo>
                    <a:lnTo>
                      <a:pt x="212" y="53"/>
                    </a:lnTo>
                    <a:lnTo>
                      <a:pt x="199" y="44"/>
                    </a:lnTo>
                    <a:lnTo>
                      <a:pt x="184" y="35"/>
                    </a:lnTo>
                    <a:lnTo>
                      <a:pt x="169" y="28"/>
                    </a:lnTo>
                    <a:lnTo>
                      <a:pt x="152" y="22"/>
                    </a:lnTo>
                    <a:lnTo>
                      <a:pt x="135" y="16"/>
                    </a:lnTo>
                    <a:lnTo>
                      <a:pt x="119" y="12"/>
                    </a:lnTo>
                    <a:lnTo>
                      <a:pt x="103" y="8"/>
                    </a:lnTo>
                    <a:lnTo>
                      <a:pt x="72" y="4"/>
                    </a:lnTo>
                    <a:lnTo>
                      <a:pt x="46" y="1"/>
                    </a:lnTo>
                    <a:lnTo>
                      <a:pt x="46" y="1"/>
                    </a:lnTo>
                    <a:lnTo>
                      <a:pt x="40" y="0"/>
                    </a:lnTo>
                    <a:lnTo>
                      <a:pt x="35" y="0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  <a:alpha val="3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ko-KR" altLang="en-US" sz="2400"/>
              </a:p>
            </p:txBody>
          </p:sp>
        </p:grpSp>
        <p:sp>
          <p:nvSpPr>
            <p:cNvPr id="170" name="Freeform 43"/>
            <p:cNvSpPr>
              <a:spLocks noEditPoints="1"/>
            </p:cNvSpPr>
            <p:nvPr userDrawn="1"/>
          </p:nvSpPr>
          <p:spPr bwMode="auto">
            <a:xfrm flipH="1">
              <a:off x="5931522" y="5896769"/>
              <a:ext cx="398463" cy="630238"/>
            </a:xfrm>
            <a:custGeom>
              <a:avLst/>
              <a:gdLst>
                <a:gd name="T0" fmla="*/ 134 w 251"/>
                <a:gd name="T1" fmla="*/ 142 h 397"/>
                <a:gd name="T2" fmla="*/ 124 w 251"/>
                <a:gd name="T3" fmla="*/ 141 h 397"/>
                <a:gd name="T4" fmla="*/ 116 w 251"/>
                <a:gd name="T5" fmla="*/ 135 h 397"/>
                <a:gd name="T6" fmla="*/ 113 w 251"/>
                <a:gd name="T7" fmla="*/ 131 h 397"/>
                <a:gd name="T8" fmla="*/ 109 w 251"/>
                <a:gd name="T9" fmla="*/ 121 h 397"/>
                <a:gd name="T10" fmla="*/ 109 w 251"/>
                <a:gd name="T11" fmla="*/ 112 h 397"/>
                <a:gd name="T12" fmla="*/ 113 w 251"/>
                <a:gd name="T13" fmla="*/ 102 h 397"/>
                <a:gd name="T14" fmla="*/ 116 w 251"/>
                <a:gd name="T15" fmla="*/ 98 h 397"/>
                <a:gd name="T16" fmla="*/ 124 w 251"/>
                <a:gd name="T17" fmla="*/ 92 h 397"/>
                <a:gd name="T18" fmla="*/ 134 w 251"/>
                <a:gd name="T19" fmla="*/ 91 h 397"/>
                <a:gd name="T20" fmla="*/ 139 w 251"/>
                <a:gd name="T21" fmla="*/ 91 h 397"/>
                <a:gd name="T22" fmla="*/ 148 w 251"/>
                <a:gd name="T23" fmla="*/ 95 h 397"/>
                <a:gd name="T24" fmla="*/ 153 w 251"/>
                <a:gd name="T25" fmla="*/ 98 h 397"/>
                <a:gd name="T26" fmla="*/ 159 w 251"/>
                <a:gd name="T27" fmla="*/ 107 h 397"/>
                <a:gd name="T28" fmla="*/ 160 w 251"/>
                <a:gd name="T29" fmla="*/ 117 h 397"/>
                <a:gd name="T30" fmla="*/ 159 w 251"/>
                <a:gd name="T31" fmla="*/ 127 h 397"/>
                <a:gd name="T32" fmla="*/ 153 w 251"/>
                <a:gd name="T33" fmla="*/ 135 h 397"/>
                <a:gd name="T34" fmla="*/ 148 w 251"/>
                <a:gd name="T35" fmla="*/ 138 h 397"/>
                <a:gd name="T36" fmla="*/ 139 w 251"/>
                <a:gd name="T37" fmla="*/ 142 h 397"/>
                <a:gd name="T38" fmla="*/ 105 w 251"/>
                <a:gd name="T39" fmla="*/ 0 h 397"/>
                <a:gd name="T40" fmla="*/ 91 w 251"/>
                <a:gd name="T41" fmla="*/ 1 h 397"/>
                <a:gd name="T42" fmla="*/ 64 w 251"/>
                <a:gd name="T43" fmla="*/ 6 h 397"/>
                <a:gd name="T44" fmla="*/ 38 w 251"/>
                <a:gd name="T45" fmla="*/ 17 h 397"/>
                <a:gd name="T46" fmla="*/ 13 w 251"/>
                <a:gd name="T47" fmla="*/ 33 h 397"/>
                <a:gd name="T48" fmla="*/ 2 w 251"/>
                <a:gd name="T49" fmla="*/ 43 h 397"/>
                <a:gd name="T50" fmla="*/ 0 w 251"/>
                <a:gd name="T51" fmla="*/ 397 h 397"/>
                <a:gd name="T52" fmla="*/ 17 w 251"/>
                <a:gd name="T53" fmla="*/ 322 h 397"/>
                <a:gd name="T54" fmla="*/ 56 w 251"/>
                <a:gd name="T55" fmla="*/ 282 h 397"/>
                <a:gd name="T56" fmla="*/ 80 w 251"/>
                <a:gd name="T57" fmla="*/ 289 h 397"/>
                <a:gd name="T58" fmla="*/ 106 w 251"/>
                <a:gd name="T59" fmla="*/ 291 h 397"/>
                <a:gd name="T60" fmla="*/ 119 w 251"/>
                <a:gd name="T61" fmla="*/ 291 h 397"/>
                <a:gd name="T62" fmla="*/ 146 w 251"/>
                <a:gd name="T63" fmla="*/ 285 h 397"/>
                <a:gd name="T64" fmla="*/ 172 w 251"/>
                <a:gd name="T65" fmla="*/ 275 h 397"/>
                <a:gd name="T66" fmla="*/ 197 w 251"/>
                <a:gd name="T67" fmla="*/ 259 h 397"/>
                <a:gd name="T68" fmla="*/ 208 w 251"/>
                <a:gd name="T69" fmla="*/ 249 h 397"/>
                <a:gd name="T70" fmla="*/ 227 w 251"/>
                <a:gd name="T71" fmla="*/ 226 h 397"/>
                <a:gd name="T72" fmla="*/ 239 w 251"/>
                <a:gd name="T73" fmla="*/ 201 h 397"/>
                <a:gd name="T74" fmla="*/ 248 w 251"/>
                <a:gd name="T75" fmla="*/ 174 h 397"/>
                <a:gd name="T76" fmla="*/ 251 w 251"/>
                <a:gd name="T77" fmla="*/ 146 h 397"/>
                <a:gd name="T78" fmla="*/ 248 w 251"/>
                <a:gd name="T79" fmla="*/ 118 h 397"/>
                <a:gd name="T80" fmla="*/ 239 w 251"/>
                <a:gd name="T81" fmla="*/ 91 h 397"/>
                <a:gd name="T82" fmla="*/ 227 w 251"/>
                <a:gd name="T83" fmla="*/ 66 h 397"/>
                <a:gd name="T84" fmla="*/ 208 w 251"/>
                <a:gd name="T85" fmla="*/ 43 h 397"/>
                <a:gd name="T86" fmla="*/ 197 w 251"/>
                <a:gd name="T87" fmla="*/ 33 h 397"/>
                <a:gd name="T88" fmla="*/ 172 w 251"/>
                <a:gd name="T89" fmla="*/ 17 h 397"/>
                <a:gd name="T90" fmla="*/ 146 w 251"/>
                <a:gd name="T91" fmla="*/ 6 h 397"/>
                <a:gd name="T92" fmla="*/ 119 w 251"/>
                <a:gd name="T93" fmla="*/ 1 h 3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51" h="397">
                  <a:moveTo>
                    <a:pt x="134" y="142"/>
                  </a:moveTo>
                  <a:lnTo>
                    <a:pt x="134" y="142"/>
                  </a:lnTo>
                  <a:lnTo>
                    <a:pt x="130" y="142"/>
                  </a:lnTo>
                  <a:lnTo>
                    <a:pt x="124" y="141"/>
                  </a:lnTo>
                  <a:lnTo>
                    <a:pt x="120" y="138"/>
                  </a:lnTo>
                  <a:lnTo>
                    <a:pt x="116" y="135"/>
                  </a:lnTo>
                  <a:lnTo>
                    <a:pt x="116" y="135"/>
                  </a:lnTo>
                  <a:lnTo>
                    <a:pt x="113" y="131"/>
                  </a:lnTo>
                  <a:lnTo>
                    <a:pt x="110" y="127"/>
                  </a:lnTo>
                  <a:lnTo>
                    <a:pt x="109" y="121"/>
                  </a:lnTo>
                  <a:lnTo>
                    <a:pt x="109" y="116"/>
                  </a:lnTo>
                  <a:lnTo>
                    <a:pt x="109" y="112"/>
                  </a:lnTo>
                  <a:lnTo>
                    <a:pt x="110" y="107"/>
                  </a:lnTo>
                  <a:lnTo>
                    <a:pt x="113" y="102"/>
                  </a:lnTo>
                  <a:lnTo>
                    <a:pt x="116" y="98"/>
                  </a:lnTo>
                  <a:lnTo>
                    <a:pt x="116" y="98"/>
                  </a:lnTo>
                  <a:lnTo>
                    <a:pt x="120" y="95"/>
                  </a:lnTo>
                  <a:lnTo>
                    <a:pt x="124" y="92"/>
                  </a:lnTo>
                  <a:lnTo>
                    <a:pt x="130" y="91"/>
                  </a:lnTo>
                  <a:lnTo>
                    <a:pt x="134" y="91"/>
                  </a:lnTo>
                  <a:lnTo>
                    <a:pt x="134" y="91"/>
                  </a:lnTo>
                  <a:lnTo>
                    <a:pt x="139" y="91"/>
                  </a:lnTo>
                  <a:lnTo>
                    <a:pt x="144" y="92"/>
                  </a:lnTo>
                  <a:lnTo>
                    <a:pt x="148" y="95"/>
                  </a:lnTo>
                  <a:lnTo>
                    <a:pt x="153" y="98"/>
                  </a:lnTo>
                  <a:lnTo>
                    <a:pt x="153" y="98"/>
                  </a:lnTo>
                  <a:lnTo>
                    <a:pt x="156" y="102"/>
                  </a:lnTo>
                  <a:lnTo>
                    <a:pt x="159" y="107"/>
                  </a:lnTo>
                  <a:lnTo>
                    <a:pt x="160" y="112"/>
                  </a:lnTo>
                  <a:lnTo>
                    <a:pt x="160" y="117"/>
                  </a:lnTo>
                  <a:lnTo>
                    <a:pt x="160" y="121"/>
                  </a:lnTo>
                  <a:lnTo>
                    <a:pt x="159" y="127"/>
                  </a:lnTo>
                  <a:lnTo>
                    <a:pt x="156" y="131"/>
                  </a:lnTo>
                  <a:lnTo>
                    <a:pt x="153" y="135"/>
                  </a:lnTo>
                  <a:lnTo>
                    <a:pt x="153" y="135"/>
                  </a:lnTo>
                  <a:lnTo>
                    <a:pt x="148" y="138"/>
                  </a:lnTo>
                  <a:lnTo>
                    <a:pt x="144" y="141"/>
                  </a:lnTo>
                  <a:lnTo>
                    <a:pt x="139" y="142"/>
                  </a:lnTo>
                  <a:lnTo>
                    <a:pt x="134" y="142"/>
                  </a:lnTo>
                  <a:close/>
                  <a:moveTo>
                    <a:pt x="105" y="0"/>
                  </a:moveTo>
                  <a:lnTo>
                    <a:pt x="105" y="0"/>
                  </a:lnTo>
                  <a:lnTo>
                    <a:pt x="91" y="1"/>
                  </a:lnTo>
                  <a:lnTo>
                    <a:pt x="77" y="3"/>
                  </a:lnTo>
                  <a:lnTo>
                    <a:pt x="64" y="6"/>
                  </a:lnTo>
                  <a:lnTo>
                    <a:pt x="50" y="12"/>
                  </a:lnTo>
                  <a:lnTo>
                    <a:pt x="38" y="17"/>
                  </a:lnTo>
                  <a:lnTo>
                    <a:pt x="25" y="24"/>
                  </a:lnTo>
                  <a:lnTo>
                    <a:pt x="13" y="33"/>
                  </a:lnTo>
                  <a:lnTo>
                    <a:pt x="2" y="43"/>
                  </a:lnTo>
                  <a:lnTo>
                    <a:pt x="2" y="43"/>
                  </a:lnTo>
                  <a:lnTo>
                    <a:pt x="0" y="46"/>
                  </a:lnTo>
                  <a:lnTo>
                    <a:pt x="0" y="397"/>
                  </a:lnTo>
                  <a:lnTo>
                    <a:pt x="45" y="351"/>
                  </a:lnTo>
                  <a:lnTo>
                    <a:pt x="17" y="322"/>
                  </a:lnTo>
                  <a:lnTo>
                    <a:pt x="56" y="282"/>
                  </a:lnTo>
                  <a:lnTo>
                    <a:pt x="56" y="282"/>
                  </a:lnTo>
                  <a:lnTo>
                    <a:pt x="68" y="286"/>
                  </a:lnTo>
                  <a:lnTo>
                    <a:pt x="80" y="289"/>
                  </a:lnTo>
                  <a:lnTo>
                    <a:pt x="93" y="291"/>
                  </a:lnTo>
                  <a:lnTo>
                    <a:pt x="106" y="291"/>
                  </a:lnTo>
                  <a:lnTo>
                    <a:pt x="106" y="291"/>
                  </a:lnTo>
                  <a:lnTo>
                    <a:pt x="119" y="291"/>
                  </a:lnTo>
                  <a:lnTo>
                    <a:pt x="133" y="289"/>
                  </a:lnTo>
                  <a:lnTo>
                    <a:pt x="146" y="285"/>
                  </a:lnTo>
                  <a:lnTo>
                    <a:pt x="160" y="280"/>
                  </a:lnTo>
                  <a:lnTo>
                    <a:pt x="172" y="275"/>
                  </a:lnTo>
                  <a:lnTo>
                    <a:pt x="185" y="268"/>
                  </a:lnTo>
                  <a:lnTo>
                    <a:pt x="197" y="259"/>
                  </a:lnTo>
                  <a:lnTo>
                    <a:pt x="208" y="249"/>
                  </a:lnTo>
                  <a:lnTo>
                    <a:pt x="208" y="249"/>
                  </a:lnTo>
                  <a:lnTo>
                    <a:pt x="217" y="237"/>
                  </a:lnTo>
                  <a:lnTo>
                    <a:pt x="227" y="226"/>
                  </a:lnTo>
                  <a:lnTo>
                    <a:pt x="234" y="213"/>
                  </a:lnTo>
                  <a:lnTo>
                    <a:pt x="239" y="201"/>
                  </a:lnTo>
                  <a:lnTo>
                    <a:pt x="245" y="187"/>
                  </a:lnTo>
                  <a:lnTo>
                    <a:pt x="248" y="174"/>
                  </a:lnTo>
                  <a:lnTo>
                    <a:pt x="250" y="160"/>
                  </a:lnTo>
                  <a:lnTo>
                    <a:pt x="251" y="146"/>
                  </a:lnTo>
                  <a:lnTo>
                    <a:pt x="250" y="132"/>
                  </a:lnTo>
                  <a:lnTo>
                    <a:pt x="248" y="118"/>
                  </a:lnTo>
                  <a:lnTo>
                    <a:pt x="245" y="105"/>
                  </a:lnTo>
                  <a:lnTo>
                    <a:pt x="239" y="91"/>
                  </a:lnTo>
                  <a:lnTo>
                    <a:pt x="234" y="78"/>
                  </a:lnTo>
                  <a:lnTo>
                    <a:pt x="227" y="66"/>
                  </a:lnTo>
                  <a:lnTo>
                    <a:pt x="217" y="54"/>
                  </a:lnTo>
                  <a:lnTo>
                    <a:pt x="208" y="43"/>
                  </a:lnTo>
                  <a:lnTo>
                    <a:pt x="208" y="43"/>
                  </a:lnTo>
                  <a:lnTo>
                    <a:pt x="197" y="33"/>
                  </a:lnTo>
                  <a:lnTo>
                    <a:pt x="185" y="24"/>
                  </a:lnTo>
                  <a:lnTo>
                    <a:pt x="172" y="17"/>
                  </a:lnTo>
                  <a:lnTo>
                    <a:pt x="160" y="12"/>
                  </a:lnTo>
                  <a:lnTo>
                    <a:pt x="146" y="6"/>
                  </a:lnTo>
                  <a:lnTo>
                    <a:pt x="133" y="3"/>
                  </a:lnTo>
                  <a:lnTo>
                    <a:pt x="119" y="1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  <a:alpha val="3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171" name="Freeform 40"/>
            <p:cNvSpPr>
              <a:spLocks/>
            </p:cNvSpPr>
            <p:nvPr userDrawn="1"/>
          </p:nvSpPr>
          <p:spPr bwMode="auto">
            <a:xfrm flipH="1">
              <a:off x="7436472" y="3072276"/>
              <a:ext cx="258763" cy="884238"/>
            </a:xfrm>
            <a:custGeom>
              <a:avLst/>
              <a:gdLst>
                <a:gd name="T0" fmla="*/ 0 w 163"/>
                <a:gd name="T1" fmla="*/ 76 h 557"/>
                <a:gd name="T2" fmla="*/ 10 w 163"/>
                <a:gd name="T3" fmla="*/ 78 h 557"/>
                <a:gd name="T4" fmla="*/ 27 w 163"/>
                <a:gd name="T5" fmla="*/ 86 h 557"/>
                <a:gd name="T6" fmla="*/ 43 w 163"/>
                <a:gd name="T7" fmla="*/ 95 h 557"/>
                <a:gd name="T8" fmla="*/ 57 w 163"/>
                <a:gd name="T9" fmla="*/ 108 h 557"/>
                <a:gd name="T10" fmla="*/ 69 w 163"/>
                <a:gd name="T11" fmla="*/ 122 h 557"/>
                <a:gd name="T12" fmla="*/ 79 w 163"/>
                <a:gd name="T13" fmla="*/ 138 h 557"/>
                <a:gd name="T14" fmla="*/ 85 w 163"/>
                <a:gd name="T15" fmla="*/ 157 h 557"/>
                <a:gd name="T16" fmla="*/ 88 w 163"/>
                <a:gd name="T17" fmla="*/ 175 h 557"/>
                <a:gd name="T18" fmla="*/ 89 w 163"/>
                <a:gd name="T19" fmla="*/ 186 h 557"/>
                <a:gd name="T20" fmla="*/ 87 w 163"/>
                <a:gd name="T21" fmla="*/ 205 h 557"/>
                <a:gd name="T22" fmla="*/ 82 w 163"/>
                <a:gd name="T23" fmla="*/ 224 h 557"/>
                <a:gd name="T24" fmla="*/ 74 w 163"/>
                <a:gd name="T25" fmla="*/ 241 h 557"/>
                <a:gd name="T26" fmla="*/ 63 w 163"/>
                <a:gd name="T27" fmla="*/ 257 h 557"/>
                <a:gd name="T28" fmla="*/ 50 w 163"/>
                <a:gd name="T29" fmla="*/ 270 h 557"/>
                <a:gd name="T30" fmla="*/ 36 w 163"/>
                <a:gd name="T31" fmla="*/ 281 h 557"/>
                <a:gd name="T32" fmla="*/ 18 w 163"/>
                <a:gd name="T33" fmla="*/ 289 h 557"/>
                <a:gd name="T34" fmla="*/ 0 w 163"/>
                <a:gd name="T35" fmla="*/ 295 h 557"/>
                <a:gd name="T36" fmla="*/ 0 w 163"/>
                <a:gd name="T37" fmla="*/ 557 h 557"/>
                <a:gd name="T38" fmla="*/ 46 w 163"/>
                <a:gd name="T39" fmla="*/ 473 h 557"/>
                <a:gd name="T40" fmla="*/ 101 w 163"/>
                <a:gd name="T41" fmla="*/ 369 h 557"/>
                <a:gd name="T42" fmla="*/ 136 w 163"/>
                <a:gd name="T43" fmla="*/ 289 h 557"/>
                <a:gd name="T44" fmla="*/ 153 w 163"/>
                <a:gd name="T45" fmla="*/ 242 h 557"/>
                <a:gd name="T46" fmla="*/ 162 w 163"/>
                <a:gd name="T47" fmla="*/ 202 h 557"/>
                <a:gd name="T48" fmla="*/ 163 w 163"/>
                <a:gd name="T49" fmla="*/ 186 h 557"/>
                <a:gd name="T50" fmla="*/ 160 w 163"/>
                <a:gd name="T51" fmla="*/ 150 h 557"/>
                <a:gd name="T52" fmla="*/ 151 w 163"/>
                <a:gd name="T53" fmla="*/ 118 h 557"/>
                <a:gd name="T54" fmla="*/ 136 w 163"/>
                <a:gd name="T55" fmla="*/ 88 h 557"/>
                <a:gd name="T56" fmla="*/ 116 w 163"/>
                <a:gd name="T57" fmla="*/ 61 h 557"/>
                <a:gd name="T58" fmla="*/ 92 w 163"/>
                <a:gd name="T59" fmla="*/ 38 h 557"/>
                <a:gd name="T60" fmla="*/ 64 w 163"/>
                <a:gd name="T61" fmla="*/ 21 h 557"/>
                <a:gd name="T62" fmla="*/ 34 w 163"/>
                <a:gd name="T63" fmla="*/ 7 h 557"/>
                <a:gd name="T64" fmla="*/ 0 w 163"/>
                <a:gd name="T65" fmla="*/ 0 h 5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63" h="557">
                  <a:moveTo>
                    <a:pt x="0" y="0"/>
                  </a:moveTo>
                  <a:lnTo>
                    <a:pt x="0" y="76"/>
                  </a:lnTo>
                  <a:lnTo>
                    <a:pt x="0" y="76"/>
                  </a:lnTo>
                  <a:lnTo>
                    <a:pt x="10" y="78"/>
                  </a:lnTo>
                  <a:lnTo>
                    <a:pt x="18" y="81"/>
                  </a:lnTo>
                  <a:lnTo>
                    <a:pt x="27" y="86"/>
                  </a:lnTo>
                  <a:lnTo>
                    <a:pt x="36" y="90"/>
                  </a:lnTo>
                  <a:lnTo>
                    <a:pt x="43" y="95"/>
                  </a:lnTo>
                  <a:lnTo>
                    <a:pt x="50" y="101"/>
                  </a:lnTo>
                  <a:lnTo>
                    <a:pt x="57" y="108"/>
                  </a:lnTo>
                  <a:lnTo>
                    <a:pt x="63" y="115"/>
                  </a:lnTo>
                  <a:lnTo>
                    <a:pt x="69" y="122"/>
                  </a:lnTo>
                  <a:lnTo>
                    <a:pt x="74" y="129"/>
                  </a:lnTo>
                  <a:lnTo>
                    <a:pt x="79" y="138"/>
                  </a:lnTo>
                  <a:lnTo>
                    <a:pt x="82" y="147"/>
                  </a:lnTo>
                  <a:lnTo>
                    <a:pt x="85" y="157"/>
                  </a:lnTo>
                  <a:lnTo>
                    <a:pt x="87" y="166"/>
                  </a:lnTo>
                  <a:lnTo>
                    <a:pt x="88" y="175"/>
                  </a:lnTo>
                  <a:lnTo>
                    <a:pt x="89" y="186"/>
                  </a:lnTo>
                  <a:lnTo>
                    <a:pt x="89" y="186"/>
                  </a:lnTo>
                  <a:lnTo>
                    <a:pt x="88" y="195"/>
                  </a:lnTo>
                  <a:lnTo>
                    <a:pt x="87" y="205"/>
                  </a:lnTo>
                  <a:lnTo>
                    <a:pt x="85" y="215"/>
                  </a:lnTo>
                  <a:lnTo>
                    <a:pt x="82" y="224"/>
                  </a:lnTo>
                  <a:lnTo>
                    <a:pt x="79" y="233"/>
                  </a:lnTo>
                  <a:lnTo>
                    <a:pt x="74" y="241"/>
                  </a:lnTo>
                  <a:lnTo>
                    <a:pt x="69" y="249"/>
                  </a:lnTo>
                  <a:lnTo>
                    <a:pt x="63" y="257"/>
                  </a:lnTo>
                  <a:lnTo>
                    <a:pt x="57" y="263"/>
                  </a:lnTo>
                  <a:lnTo>
                    <a:pt x="50" y="270"/>
                  </a:lnTo>
                  <a:lnTo>
                    <a:pt x="43" y="276"/>
                  </a:lnTo>
                  <a:lnTo>
                    <a:pt x="36" y="281"/>
                  </a:lnTo>
                  <a:lnTo>
                    <a:pt x="27" y="285"/>
                  </a:lnTo>
                  <a:lnTo>
                    <a:pt x="18" y="289"/>
                  </a:lnTo>
                  <a:lnTo>
                    <a:pt x="10" y="293"/>
                  </a:lnTo>
                  <a:lnTo>
                    <a:pt x="0" y="295"/>
                  </a:lnTo>
                  <a:lnTo>
                    <a:pt x="0" y="557"/>
                  </a:lnTo>
                  <a:lnTo>
                    <a:pt x="0" y="557"/>
                  </a:lnTo>
                  <a:lnTo>
                    <a:pt x="21" y="519"/>
                  </a:lnTo>
                  <a:lnTo>
                    <a:pt x="46" y="473"/>
                  </a:lnTo>
                  <a:lnTo>
                    <a:pt x="73" y="422"/>
                  </a:lnTo>
                  <a:lnTo>
                    <a:pt x="101" y="369"/>
                  </a:lnTo>
                  <a:lnTo>
                    <a:pt x="125" y="316"/>
                  </a:lnTo>
                  <a:lnTo>
                    <a:pt x="136" y="289"/>
                  </a:lnTo>
                  <a:lnTo>
                    <a:pt x="145" y="265"/>
                  </a:lnTo>
                  <a:lnTo>
                    <a:pt x="153" y="242"/>
                  </a:lnTo>
                  <a:lnTo>
                    <a:pt x="158" y="220"/>
                  </a:lnTo>
                  <a:lnTo>
                    <a:pt x="162" y="202"/>
                  </a:lnTo>
                  <a:lnTo>
                    <a:pt x="163" y="186"/>
                  </a:lnTo>
                  <a:lnTo>
                    <a:pt x="163" y="186"/>
                  </a:lnTo>
                  <a:lnTo>
                    <a:pt x="162" y="168"/>
                  </a:lnTo>
                  <a:lnTo>
                    <a:pt x="160" y="150"/>
                  </a:lnTo>
                  <a:lnTo>
                    <a:pt x="156" y="134"/>
                  </a:lnTo>
                  <a:lnTo>
                    <a:pt x="151" y="118"/>
                  </a:lnTo>
                  <a:lnTo>
                    <a:pt x="145" y="102"/>
                  </a:lnTo>
                  <a:lnTo>
                    <a:pt x="136" y="88"/>
                  </a:lnTo>
                  <a:lnTo>
                    <a:pt x="127" y="74"/>
                  </a:lnTo>
                  <a:lnTo>
                    <a:pt x="116" y="61"/>
                  </a:lnTo>
                  <a:lnTo>
                    <a:pt x="105" y="50"/>
                  </a:lnTo>
                  <a:lnTo>
                    <a:pt x="92" y="38"/>
                  </a:lnTo>
                  <a:lnTo>
                    <a:pt x="79" y="29"/>
                  </a:lnTo>
                  <a:lnTo>
                    <a:pt x="64" y="21"/>
                  </a:lnTo>
                  <a:lnTo>
                    <a:pt x="49" y="13"/>
                  </a:lnTo>
                  <a:lnTo>
                    <a:pt x="34" y="7"/>
                  </a:lnTo>
                  <a:lnTo>
                    <a:pt x="17" y="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  <a:alpha val="3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</p:grpSp>
      <p:grpSp>
        <p:nvGrpSpPr>
          <p:cNvPr id="176" name="그룹 94"/>
          <p:cNvGrpSpPr/>
          <p:nvPr userDrawn="1"/>
        </p:nvGrpSpPr>
        <p:grpSpPr>
          <a:xfrm>
            <a:off x="532056" y="1428888"/>
            <a:ext cx="1263128" cy="1281259"/>
            <a:chOff x="7668344" y="5495925"/>
            <a:chExt cx="1261419" cy="1279525"/>
          </a:xfrm>
        </p:grpSpPr>
        <p:sp>
          <p:nvSpPr>
            <p:cNvPr id="177" name="Freeform 13"/>
            <p:cNvSpPr>
              <a:spLocks/>
            </p:cNvSpPr>
            <p:nvPr userDrawn="1"/>
          </p:nvSpPr>
          <p:spPr bwMode="auto">
            <a:xfrm>
              <a:off x="8315651" y="5495925"/>
              <a:ext cx="614112" cy="614112"/>
            </a:xfrm>
            <a:custGeom>
              <a:avLst/>
              <a:gdLst>
                <a:gd name="T0" fmla="*/ 0 w 407"/>
                <a:gd name="T1" fmla="*/ 0 h 407"/>
                <a:gd name="T2" fmla="*/ 0 w 407"/>
                <a:gd name="T3" fmla="*/ 407 h 407"/>
                <a:gd name="T4" fmla="*/ 407 w 407"/>
                <a:gd name="T5" fmla="*/ 407 h 407"/>
                <a:gd name="T6" fmla="*/ 0 w 407"/>
                <a:gd name="T7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7" h="407">
                  <a:moveTo>
                    <a:pt x="0" y="0"/>
                  </a:moveTo>
                  <a:lnTo>
                    <a:pt x="0" y="407"/>
                  </a:lnTo>
                  <a:lnTo>
                    <a:pt x="407" y="4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879C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178" name="Freeform 14"/>
            <p:cNvSpPr>
              <a:spLocks/>
            </p:cNvSpPr>
            <p:nvPr userDrawn="1"/>
          </p:nvSpPr>
          <p:spPr bwMode="auto">
            <a:xfrm>
              <a:off x="8315651" y="5495925"/>
              <a:ext cx="614112" cy="614112"/>
            </a:xfrm>
            <a:custGeom>
              <a:avLst/>
              <a:gdLst>
                <a:gd name="T0" fmla="*/ 0 w 407"/>
                <a:gd name="T1" fmla="*/ 0 h 407"/>
                <a:gd name="T2" fmla="*/ 0 w 407"/>
                <a:gd name="T3" fmla="*/ 407 h 407"/>
                <a:gd name="T4" fmla="*/ 407 w 407"/>
                <a:gd name="T5" fmla="*/ 407 h 407"/>
                <a:gd name="T6" fmla="*/ 0 w 407"/>
                <a:gd name="T7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7" h="407">
                  <a:moveTo>
                    <a:pt x="0" y="0"/>
                  </a:moveTo>
                  <a:lnTo>
                    <a:pt x="0" y="407"/>
                  </a:lnTo>
                  <a:lnTo>
                    <a:pt x="407" y="40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179" name="Freeform 15"/>
            <p:cNvSpPr>
              <a:spLocks/>
            </p:cNvSpPr>
            <p:nvPr userDrawn="1"/>
          </p:nvSpPr>
          <p:spPr bwMode="auto">
            <a:xfrm>
              <a:off x="7668344" y="5495925"/>
              <a:ext cx="612603" cy="614112"/>
            </a:xfrm>
            <a:custGeom>
              <a:avLst/>
              <a:gdLst>
                <a:gd name="T0" fmla="*/ 406 w 406"/>
                <a:gd name="T1" fmla="*/ 0 h 407"/>
                <a:gd name="T2" fmla="*/ 0 w 406"/>
                <a:gd name="T3" fmla="*/ 0 h 407"/>
                <a:gd name="T4" fmla="*/ 406 w 406"/>
                <a:gd name="T5" fmla="*/ 407 h 407"/>
                <a:gd name="T6" fmla="*/ 406 w 406"/>
                <a:gd name="T7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6" h="407">
                  <a:moveTo>
                    <a:pt x="406" y="0"/>
                  </a:moveTo>
                  <a:lnTo>
                    <a:pt x="0" y="0"/>
                  </a:lnTo>
                  <a:lnTo>
                    <a:pt x="406" y="407"/>
                  </a:lnTo>
                  <a:lnTo>
                    <a:pt x="406" y="0"/>
                  </a:lnTo>
                  <a:close/>
                </a:path>
              </a:pathLst>
            </a:custGeom>
            <a:solidFill>
              <a:srgbClr val="6C4C8B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180" name="Freeform 16"/>
            <p:cNvSpPr>
              <a:spLocks/>
            </p:cNvSpPr>
            <p:nvPr userDrawn="1"/>
          </p:nvSpPr>
          <p:spPr bwMode="auto">
            <a:xfrm>
              <a:off x="7668344" y="5495925"/>
              <a:ext cx="612603" cy="614112"/>
            </a:xfrm>
            <a:custGeom>
              <a:avLst/>
              <a:gdLst>
                <a:gd name="T0" fmla="*/ 406 w 406"/>
                <a:gd name="T1" fmla="*/ 0 h 407"/>
                <a:gd name="T2" fmla="*/ 0 w 406"/>
                <a:gd name="T3" fmla="*/ 0 h 407"/>
                <a:gd name="T4" fmla="*/ 406 w 406"/>
                <a:gd name="T5" fmla="*/ 407 h 407"/>
                <a:gd name="T6" fmla="*/ 406 w 406"/>
                <a:gd name="T7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6" h="407">
                  <a:moveTo>
                    <a:pt x="406" y="0"/>
                  </a:moveTo>
                  <a:lnTo>
                    <a:pt x="0" y="0"/>
                  </a:lnTo>
                  <a:lnTo>
                    <a:pt x="406" y="407"/>
                  </a:lnTo>
                  <a:lnTo>
                    <a:pt x="40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181" name="Freeform 17"/>
            <p:cNvSpPr>
              <a:spLocks/>
            </p:cNvSpPr>
            <p:nvPr userDrawn="1"/>
          </p:nvSpPr>
          <p:spPr bwMode="auto">
            <a:xfrm>
              <a:off x="8315651" y="5495925"/>
              <a:ext cx="614112" cy="614112"/>
            </a:xfrm>
            <a:custGeom>
              <a:avLst/>
              <a:gdLst>
                <a:gd name="T0" fmla="*/ 407 w 407"/>
                <a:gd name="T1" fmla="*/ 0 h 407"/>
                <a:gd name="T2" fmla="*/ 0 w 407"/>
                <a:gd name="T3" fmla="*/ 0 h 407"/>
                <a:gd name="T4" fmla="*/ 0 w 407"/>
                <a:gd name="T5" fmla="*/ 407 h 407"/>
                <a:gd name="T6" fmla="*/ 407 w 407"/>
                <a:gd name="T7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7" h="407">
                  <a:moveTo>
                    <a:pt x="407" y="0"/>
                  </a:moveTo>
                  <a:lnTo>
                    <a:pt x="0" y="0"/>
                  </a:lnTo>
                  <a:lnTo>
                    <a:pt x="0" y="407"/>
                  </a:lnTo>
                  <a:lnTo>
                    <a:pt x="407" y="0"/>
                  </a:lnTo>
                  <a:close/>
                </a:path>
              </a:pathLst>
            </a:custGeom>
            <a:solidFill>
              <a:srgbClr val="6C4C8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182" name="Freeform 18"/>
            <p:cNvSpPr>
              <a:spLocks/>
            </p:cNvSpPr>
            <p:nvPr userDrawn="1"/>
          </p:nvSpPr>
          <p:spPr bwMode="auto">
            <a:xfrm>
              <a:off x="8315651" y="6161338"/>
              <a:ext cx="614112" cy="614112"/>
            </a:xfrm>
            <a:custGeom>
              <a:avLst/>
              <a:gdLst>
                <a:gd name="T0" fmla="*/ 407 w 407"/>
                <a:gd name="T1" fmla="*/ 0 h 407"/>
                <a:gd name="T2" fmla="*/ 0 w 407"/>
                <a:gd name="T3" fmla="*/ 0 h 407"/>
                <a:gd name="T4" fmla="*/ 0 w 407"/>
                <a:gd name="T5" fmla="*/ 407 h 407"/>
                <a:gd name="T6" fmla="*/ 0 w 407"/>
                <a:gd name="T7" fmla="*/ 0 h 407"/>
                <a:gd name="T8" fmla="*/ 203 w 407"/>
                <a:gd name="T9" fmla="*/ 204 h 407"/>
                <a:gd name="T10" fmla="*/ 407 w 407"/>
                <a:gd name="T11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7" h="407">
                  <a:moveTo>
                    <a:pt x="407" y="0"/>
                  </a:moveTo>
                  <a:lnTo>
                    <a:pt x="0" y="0"/>
                  </a:lnTo>
                  <a:lnTo>
                    <a:pt x="0" y="407"/>
                  </a:lnTo>
                  <a:lnTo>
                    <a:pt x="0" y="0"/>
                  </a:lnTo>
                  <a:lnTo>
                    <a:pt x="203" y="204"/>
                  </a:lnTo>
                  <a:lnTo>
                    <a:pt x="407" y="0"/>
                  </a:lnTo>
                  <a:close/>
                </a:path>
              </a:pathLst>
            </a:custGeom>
            <a:solidFill>
              <a:srgbClr val="B81A4D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183" name="Freeform 19"/>
            <p:cNvSpPr>
              <a:spLocks/>
            </p:cNvSpPr>
            <p:nvPr userDrawn="1"/>
          </p:nvSpPr>
          <p:spPr bwMode="auto">
            <a:xfrm>
              <a:off x="8315651" y="6161338"/>
              <a:ext cx="614112" cy="614112"/>
            </a:xfrm>
            <a:custGeom>
              <a:avLst/>
              <a:gdLst>
                <a:gd name="T0" fmla="*/ 407 w 407"/>
                <a:gd name="T1" fmla="*/ 0 h 407"/>
                <a:gd name="T2" fmla="*/ 0 w 407"/>
                <a:gd name="T3" fmla="*/ 0 h 407"/>
                <a:gd name="T4" fmla="*/ 0 w 407"/>
                <a:gd name="T5" fmla="*/ 407 h 407"/>
                <a:gd name="T6" fmla="*/ 0 w 407"/>
                <a:gd name="T7" fmla="*/ 0 h 407"/>
                <a:gd name="T8" fmla="*/ 203 w 407"/>
                <a:gd name="T9" fmla="*/ 204 h 407"/>
                <a:gd name="T10" fmla="*/ 407 w 407"/>
                <a:gd name="T11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7" h="407">
                  <a:moveTo>
                    <a:pt x="407" y="0"/>
                  </a:moveTo>
                  <a:lnTo>
                    <a:pt x="0" y="0"/>
                  </a:lnTo>
                  <a:lnTo>
                    <a:pt x="0" y="407"/>
                  </a:lnTo>
                  <a:lnTo>
                    <a:pt x="0" y="0"/>
                  </a:lnTo>
                  <a:lnTo>
                    <a:pt x="203" y="204"/>
                  </a:lnTo>
                  <a:lnTo>
                    <a:pt x="40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184" name="Freeform 20"/>
            <p:cNvSpPr>
              <a:spLocks/>
            </p:cNvSpPr>
            <p:nvPr userDrawn="1"/>
          </p:nvSpPr>
          <p:spPr bwMode="auto">
            <a:xfrm>
              <a:off x="7668344" y="5495925"/>
              <a:ext cx="612603" cy="614112"/>
            </a:xfrm>
            <a:custGeom>
              <a:avLst/>
              <a:gdLst>
                <a:gd name="T0" fmla="*/ 0 w 406"/>
                <a:gd name="T1" fmla="*/ 407 h 407"/>
                <a:gd name="T2" fmla="*/ 406 w 406"/>
                <a:gd name="T3" fmla="*/ 407 h 407"/>
                <a:gd name="T4" fmla="*/ 406 w 406"/>
                <a:gd name="T5" fmla="*/ 0 h 407"/>
                <a:gd name="T6" fmla="*/ 0 w 406"/>
                <a:gd name="T7" fmla="*/ 407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6" h="407">
                  <a:moveTo>
                    <a:pt x="0" y="407"/>
                  </a:moveTo>
                  <a:lnTo>
                    <a:pt x="406" y="407"/>
                  </a:lnTo>
                  <a:lnTo>
                    <a:pt x="406" y="0"/>
                  </a:lnTo>
                  <a:lnTo>
                    <a:pt x="0" y="407"/>
                  </a:lnTo>
                  <a:close/>
                </a:path>
              </a:pathLst>
            </a:custGeom>
            <a:solidFill>
              <a:srgbClr val="F4879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185" name="Freeform 23"/>
            <p:cNvSpPr>
              <a:spLocks/>
            </p:cNvSpPr>
            <p:nvPr userDrawn="1"/>
          </p:nvSpPr>
          <p:spPr bwMode="auto">
            <a:xfrm>
              <a:off x="8280947" y="61613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186" name="Freeform 24"/>
            <p:cNvSpPr>
              <a:spLocks/>
            </p:cNvSpPr>
            <p:nvPr userDrawn="1"/>
          </p:nvSpPr>
          <p:spPr bwMode="auto">
            <a:xfrm>
              <a:off x="7668344" y="6161338"/>
              <a:ext cx="612603" cy="614112"/>
            </a:xfrm>
            <a:custGeom>
              <a:avLst/>
              <a:gdLst>
                <a:gd name="T0" fmla="*/ 406 w 406"/>
                <a:gd name="T1" fmla="*/ 407 h 407"/>
                <a:gd name="T2" fmla="*/ 406 w 406"/>
                <a:gd name="T3" fmla="*/ 0 h 407"/>
                <a:gd name="T4" fmla="*/ 0 w 406"/>
                <a:gd name="T5" fmla="*/ 0 h 407"/>
                <a:gd name="T6" fmla="*/ 406 w 406"/>
                <a:gd name="T7" fmla="*/ 407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6" h="407">
                  <a:moveTo>
                    <a:pt x="406" y="407"/>
                  </a:moveTo>
                  <a:lnTo>
                    <a:pt x="406" y="0"/>
                  </a:lnTo>
                  <a:lnTo>
                    <a:pt x="0" y="0"/>
                  </a:lnTo>
                  <a:lnTo>
                    <a:pt x="406" y="407"/>
                  </a:lnTo>
                  <a:close/>
                </a:path>
              </a:pathLst>
            </a:custGeom>
            <a:solidFill>
              <a:srgbClr val="BDA8D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187" name="Freeform 25"/>
            <p:cNvSpPr>
              <a:spLocks/>
            </p:cNvSpPr>
            <p:nvPr userDrawn="1"/>
          </p:nvSpPr>
          <p:spPr bwMode="auto">
            <a:xfrm>
              <a:off x="7668344" y="6161338"/>
              <a:ext cx="612603" cy="614112"/>
            </a:xfrm>
            <a:custGeom>
              <a:avLst/>
              <a:gdLst>
                <a:gd name="T0" fmla="*/ 406 w 406"/>
                <a:gd name="T1" fmla="*/ 407 h 407"/>
                <a:gd name="T2" fmla="*/ 406 w 406"/>
                <a:gd name="T3" fmla="*/ 0 h 407"/>
                <a:gd name="T4" fmla="*/ 0 w 406"/>
                <a:gd name="T5" fmla="*/ 0 h 407"/>
                <a:gd name="T6" fmla="*/ 406 w 406"/>
                <a:gd name="T7" fmla="*/ 407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6" h="407">
                  <a:moveTo>
                    <a:pt x="406" y="407"/>
                  </a:moveTo>
                  <a:lnTo>
                    <a:pt x="406" y="0"/>
                  </a:lnTo>
                  <a:lnTo>
                    <a:pt x="0" y="0"/>
                  </a:lnTo>
                  <a:lnTo>
                    <a:pt x="406" y="40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188" name="Freeform 26"/>
            <p:cNvSpPr>
              <a:spLocks/>
            </p:cNvSpPr>
            <p:nvPr userDrawn="1"/>
          </p:nvSpPr>
          <p:spPr bwMode="auto">
            <a:xfrm>
              <a:off x="8315651" y="6161338"/>
              <a:ext cx="614112" cy="614112"/>
            </a:xfrm>
            <a:custGeom>
              <a:avLst/>
              <a:gdLst>
                <a:gd name="T0" fmla="*/ 0 w 407"/>
                <a:gd name="T1" fmla="*/ 0 h 407"/>
                <a:gd name="T2" fmla="*/ 0 w 407"/>
                <a:gd name="T3" fmla="*/ 407 h 407"/>
                <a:gd name="T4" fmla="*/ 407 w 407"/>
                <a:gd name="T5" fmla="*/ 407 h 407"/>
                <a:gd name="T6" fmla="*/ 0 w 407"/>
                <a:gd name="T7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7" h="407">
                  <a:moveTo>
                    <a:pt x="0" y="0"/>
                  </a:moveTo>
                  <a:lnTo>
                    <a:pt x="0" y="407"/>
                  </a:lnTo>
                  <a:lnTo>
                    <a:pt x="407" y="4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81A4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189" name="Freeform 27"/>
            <p:cNvSpPr>
              <a:spLocks/>
            </p:cNvSpPr>
            <p:nvPr userDrawn="1"/>
          </p:nvSpPr>
          <p:spPr bwMode="auto">
            <a:xfrm>
              <a:off x="8315651" y="6161338"/>
              <a:ext cx="614112" cy="614112"/>
            </a:xfrm>
            <a:custGeom>
              <a:avLst/>
              <a:gdLst>
                <a:gd name="T0" fmla="*/ 0 w 407"/>
                <a:gd name="T1" fmla="*/ 0 h 407"/>
                <a:gd name="T2" fmla="*/ 0 w 407"/>
                <a:gd name="T3" fmla="*/ 407 h 407"/>
                <a:gd name="T4" fmla="*/ 407 w 407"/>
                <a:gd name="T5" fmla="*/ 407 h 407"/>
                <a:gd name="T6" fmla="*/ 0 w 407"/>
                <a:gd name="T7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7" h="407">
                  <a:moveTo>
                    <a:pt x="0" y="0"/>
                  </a:moveTo>
                  <a:lnTo>
                    <a:pt x="0" y="407"/>
                  </a:lnTo>
                  <a:lnTo>
                    <a:pt x="407" y="40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190" name="Freeform 28"/>
            <p:cNvSpPr>
              <a:spLocks/>
            </p:cNvSpPr>
            <p:nvPr userDrawn="1"/>
          </p:nvSpPr>
          <p:spPr bwMode="auto">
            <a:xfrm>
              <a:off x="8197959" y="6292610"/>
              <a:ext cx="82989" cy="203698"/>
            </a:xfrm>
            <a:custGeom>
              <a:avLst/>
              <a:gdLst>
                <a:gd name="T0" fmla="*/ 55 w 55"/>
                <a:gd name="T1" fmla="*/ 0 h 135"/>
                <a:gd name="T2" fmla="*/ 55 w 55"/>
                <a:gd name="T3" fmla="*/ 0 h 135"/>
                <a:gd name="T4" fmla="*/ 44 w 55"/>
                <a:gd name="T5" fmla="*/ 3 h 135"/>
                <a:gd name="T6" fmla="*/ 33 w 55"/>
                <a:gd name="T7" fmla="*/ 8 h 135"/>
                <a:gd name="T8" fmla="*/ 24 w 55"/>
                <a:gd name="T9" fmla="*/ 16 h 135"/>
                <a:gd name="T10" fmla="*/ 16 w 55"/>
                <a:gd name="T11" fmla="*/ 24 h 135"/>
                <a:gd name="T12" fmla="*/ 9 w 55"/>
                <a:gd name="T13" fmla="*/ 34 h 135"/>
                <a:gd name="T14" fmla="*/ 4 w 55"/>
                <a:gd name="T15" fmla="*/ 44 h 135"/>
                <a:gd name="T16" fmla="*/ 1 w 55"/>
                <a:gd name="T17" fmla="*/ 55 h 135"/>
                <a:gd name="T18" fmla="*/ 0 w 55"/>
                <a:gd name="T19" fmla="*/ 68 h 135"/>
                <a:gd name="T20" fmla="*/ 0 w 55"/>
                <a:gd name="T21" fmla="*/ 68 h 135"/>
                <a:gd name="T22" fmla="*/ 1 w 55"/>
                <a:gd name="T23" fmla="*/ 80 h 135"/>
                <a:gd name="T24" fmla="*/ 4 w 55"/>
                <a:gd name="T25" fmla="*/ 91 h 135"/>
                <a:gd name="T26" fmla="*/ 9 w 55"/>
                <a:gd name="T27" fmla="*/ 101 h 135"/>
                <a:gd name="T28" fmla="*/ 16 w 55"/>
                <a:gd name="T29" fmla="*/ 112 h 135"/>
                <a:gd name="T30" fmla="*/ 24 w 55"/>
                <a:gd name="T31" fmla="*/ 119 h 135"/>
                <a:gd name="T32" fmla="*/ 33 w 55"/>
                <a:gd name="T33" fmla="*/ 127 h 135"/>
                <a:gd name="T34" fmla="*/ 44 w 55"/>
                <a:gd name="T35" fmla="*/ 132 h 135"/>
                <a:gd name="T36" fmla="*/ 55 w 55"/>
                <a:gd name="T37" fmla="*/ 135 h 135"/>
                <a:gd name="T38" fmla="*/ 55 w 55"/>
                <a:gd name="T39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5" h="135">
                  <a:moveTo>
                    <a:pt x="55" y="0"/>
                  </a:moveTo>
                  <a:lnTo>
                    <a:pt x="55" y="0"/>
                  </a:lnTo>
                  <a:lnTo>
                    <a:pt x="44" y="3"/>
                  </a:lnTo>
                  <a:lnTo>
                    <a:pt x="33" y="8"/>
                  </a:lnTo>
                  <a:lnTo>
                    <a:pt x="24" y="16"/>
                  </a:lnTo>
                  <a:lnTo>
                    <a:pt x="16" y="24"/>
                  </a:lnTo>
                  <a:lnTo>
                    <a:pt x="9" y="34"/>
                  </a:lnTo>
                  <a:lnTo>
                    <a:pt x="4" y="44"/>
                  </a:lnTo>
                  <a:lnTo>
                    <a:pt x="1" y="55"/>
                  </a:lnTo>
                  <a:lnTo>
                    <a:pt x="0" y="68"/>
                  </a:lnTo>
                  <a:lnTo>
                    <a:pt x="0" y="68"/>
                  </a:lnTo>
                  <a:lnTo>
                    <a:pt x="1" y="80"/>
                  </a:lnTo>
                  <a:lnTo>
                    <a:pt x="4" y="91"/>
                  </a:lnTo>
                  <a:lnTo>
                    <a:pt x="9" y="101"/>
                  </a:lnTo>
                  <a:lnTo>
                    <a:pt x="16" y="112"/>
                  </a:lnTo>
                  <a:lnTo>
                    <a:pt x="24" y="119"/>
                  </a:lnTo>
                  <a:lnTo>
                    <a:pt x="33" y="127"/>
                  </a:lnTo>
                  <a:lnTo>
                    <a:pt x="44" y="132"/>
                  </a:lnTo>
                  <a:lnTo>
                    <a:pt x="55" y="135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  <a:alpha val="3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191" name="Freeform 30"/>
            <p:cNvSpPr>
              <a:spLocks/>
            </p:cNvSpPr>
            <p:nvPr userDrawn="1"/>
          </p:nvSpPr>
          <p:spPr bwMode="auto">
            <a:xfrm>
              <a:off x="8083285" y="6512905"/>
              <a:ext cx="197663" cy="262544"/>
            </a:xfrm>
            <a:custGeom>
              <a:avLst/>
              <a:gdLst>
                <a:gd name="T0" fmla="*/ 114 w 131"/>
                <a:gd name="T1" fmla="*/ 0 h 174"/>
                <a:gd name="T2" fmla="*/ 114 w 131"/>
                <a:gd name="T3" fmla="*/ 0 h 174"/>
                <a:gd name="T4" fmla="*/ 102 w 131"/>
                <a:gd name="T5" fmla="*/ 0 h 174"/>
                <a:gd name="T6" fmla="*/ 88 w 131"/>
                <a:gd name="T7" fmla="*/ 1 h 174"/>
                <a:gd name="T8" fmla="*/ 73 w 131"/>
                <a:gd name="T9" fmla="*/ 4 h 174"/>
                <a:gd name="T10" fmla="*/ 56 w 131"/>
                <a:gd name="T11" fmla="*/ 8 h 174"/>
                <a:gd name="T12" fmla="*/ 39 w 131"/>
                <a:gd name="T13" fmla="*/ 13 h 174"/>
                <a:gd name="T14" fmla="*/ 32 w 131"/>
                <a:gd name="T15" fmla="*/ 16 h 174"/>
                <a:gd name="T16" fmla="*/ 25 w 131"/>
                <a:gd name="T17" fmla="*/ 20 h 174"/>
                <a:gd name="T18" fmla="*/ 17 w 131"/>
                <a:gd name="T19" fmla="*/ 24 h 174"/>
                <a:gd name="T20" fmla="*/ 11 w 131"/>
                <a:gd name="T21" fmla="*/ 31 h 174"/>
                <a:gd name="T22" fmla="*/ 5 w 131"/>
                <a:gd name="T23" fmla="*/ 36 h 174"/>
                <a:gd name="T24" fmla="*/ 0 w 131"/>
                <a:gd name="T25" fmla="*/ 43 h 174"/>
                <a:gd name="T26" fmla="*/ 131 w 131"/>
                <a:gd name="T27" fmla="*/ 174 h 174"/>
                <a:gd name="T28" fmla="*/ 131 w 131"/>
                <a:gd name="T29" fmla="*/ 0 h 174"/>
                <a:gd name="T30" fmla="*/ 126 w 131"/>
                <a:gd name="T31" fmla="*/ 0 h 174"/>
                <a:gd name="T32" fmla="*/ 126 w 131"/>
                <a:gd name="T33" fmla="*/ 0 h 174"/>
                <a:gd name="T34" fmla="*/ 114 w 131"/>
                <a:gd name="T35" fmla="*/ 0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31" h="174">
                  <a:moveTo>
                    <a:pt x="114" y="0"/>
                  </a:moveTo>
                  <a:lnTo>
                    <a:pt x="114" y="0"/>
                  </a:lnTo>
                  <a:lnTo>
                    <a:pt x="102" y="0"/>
                  </a:lnTo>
                  <a:lnTo>
                    <a:pt x="88" y="1"/>
                  </a:lnTo>
                  <a:lnTo>
                    <a:pt x="73" y="4"/>
                  </a:lnTo>
                  <a:lnTo>
                    <a:pt x="56" y="8"/>
                  </a:lnTo>
                  <a:lnTo>
                    <a:pt x="39" y="13"/>
                  </a:lnTo>
                  <a:lnTo>
                    <a:pt x="32" y="16"/>
                  </a:lnTo>
                  <a:lnTo>
                    <a:pt x="25" y="20"/>
                  </a:lnTo>
                  <a:lnTo>
                    <a:pt x="17" y="24"/>
                  </a:lnTo>
                  <a:lnTo>
                    <a:pt x="11" y="31"/>
                  </a:lnTo>
                  <a:lnTo>
                    <a:pt x="5" y="36"/>
                  </a:lnTo>
                  <a:lnTo>
                    <a:pt x="0" y="43"/>
                  </a:lnTo>
                  <a:lnTo>
                    <a:pt x="131" y="174"/>
                  </a:lnTo>
                  <a:lnTo>
                    <a:pt x="131" y="0"/>
                  </a:lnTo>
                  <a:lnTo>
                    <a:pt x="126" y="0"/>
                  </a:lnTo>
                  <a:lnTo>
                    <a:pt x="126" y="0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  <a:alpha val="3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192" name="Freeform 31"/>
            <p:cNvSpPr>
              <a:spLocks/>
            </p:cNvSpPr>
            <p:nvPr userDrawn="1"/>
          </p:nvSpPr>
          <p:spPr bwMode="auto">
            <a:xfrm>
              <a:off x="8083285" y="6512905"/>
              <a:ext cx="197663" cy="262544"/>
            </a:xfrm>
            <a:custGeom>
              <a:avLst/>
              <a:gdLst>
                <a:gd name="T0" fmla="*/ 114 w 131"/>
                <a:gd name="T1" fmla="*/ 0 h 174"/>
                <a:gd name="T2" fmla="*/ 114 w 131"/>
                <a:gd name="T3" fmla="*/ 0 h 174"/>
                <a:gd name="T4" fmla="*/ 102 w 131"/>
                <a:gd name="T5" fmla="*/ 0 h 174"/>
                <a:gd name="T6" fmla="*/ 88 w 131"/>
                <a:gd name="T7" fmla="*/ 1 h 174"/>
                <a:gd name="T8" fmla="*/ 73 w 131"/>
                <a:gd name="T9" fmla="*/ 4 h 174"/>
                <a:gd name="T10" fmla="*/ 56 w 131"/>
                <a:gd name="T11" fmla="*/ 8 h 174"/>
                <a:gd name="T12" fmla="*/ 39 w 131"/>
                <a:gd name="T13" fmla="*/ 13 h 174"/>
                <a:gd name="T14" fmla="*/ 32 w 131"/>
                <a:gd name="T15" fmla="*/ 16 h 174"/>
                <a:gd name="T16" fmla="*/ 25 w 131"/>
                <a:gd name="T17" fmla="*/ 20 h 174"/>
                <a:gd name="T18" fmla="*/ 17 w 131"/>
                <a:gd name="T19" fmla="*/ 24 h 174"/>
                <a:gd name="T20" fmla="*/ 11 w 131"/>
                <a:gd name="T21" fmla="*/ 31 h 174"/>
                <a:gd name="T22" fmla="*/ 5 w 131"/>
                <a:gd name="T23" fmla="*/ 36 h 174"/>
                <a:gd name="T24" fmla="*/ 0 w 131"/>
                <a:gd name="T25" fmla="*/ 43 h 174"/>
                <a:gd name="T26" fmla="*/ 131 w 131"/>
                <a:gd name="T27" fmla="*/ 174 h 174"/>
                <a:gd name="T28" fmla="*/ 131 w 131"/>
                <a:gd name="T29" fmla="*/ 0 h 174"/>
                <a:gd name="T30" fmla="*/ 126 w 131"/>
                <a:gd name="T31" fmla="*/ 0 h 174"/>
                <a:gd name="T32" fmla="*/ 126 w 131"/>
                <a:gd name="T33" fmla="*/ 0 h 174"/>
                <a:gd name="T34" fmla="*/ 114 w 131"/>
                <a:gd name="T35" fmla="*/ 0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31" h="174">
                  <a:moveTo>
                    <a:pt x="114" y="0"/>
                  </a:moveTo>
                  <a:lnTo>
                    <a:pt x="114" y="0"/>
                  </a:lnTo>
                  <a:lnTo>
                    <a:pt x="102" y="0"/>
                  </a:lnTo>
                  <a:lnTo>
                    <a:pt x="88" y="1"/>
                  </a:lnTo>
                  <a:lnTo>
                    <a:pt x="73" y="4"/>
                  </a:lnTo>
                  <a:lnTo>
                    <a:pt x="56" y="8"/>
                  </a:lnTo>
                  <a:lnTo>
                    <a:pt x="39" y="13"/>
                  </a:lnTo>
                  <a:lnTo>
                    <a:pt x="32" y="16"/>
                  </a:lnTo>
                  <a:lnTo>
                    <a:pt x="25" y="20"/>
                  </a:lnTo>
                  <a:lnTo>
                    <a:pt x="17" y="24"/>
                  </a:lnTo>
                  <a:lnTo>
                    <a:pt x="11" y="31"/>
                  </a:lnTo>
                  <a:lnTo>
                    <a:pt x="5" y="36"/>
                  </a:lnTo>
                  <a:lnTo>
                    <a:pt x="0" y="43"/>
                  </a:lnTo>
                  <a:lnTo>
                    <a:pt x="131" y="174"/>
                  </a:lnTo>
                  <a:lnTo>
                    <a:pt x="131" y="0"/>
                  </a:lnTo>
                  <a:lnTo>
                    <a:pt x="126" y="0"/>
                  </a:lnTo>
                  <a:lnTo>
                    <a:pt x="126" y="0"/>
                  </a:lnTo>
                  <a:lnTo>
                    <a:pt x="11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193" name="Freeform 32"/>
            <p:cNvSpPr>
              <a:spLocks/>
            </p:cNvSpPr>
            <p:nvPr userDrawn="1"/>
          </p:nvSpPr>
          <p:spPr bwMode="auto">
            <a:xfrm>
              <a:off x="8315651" y="6291101"/>
              <a:ext cx="92042" cy="206716"/>
            </a:xfrm>
            <a:custGeom>
              <a:avLst/>
              <a:gdLst>
                <a:gd name="T0" fmla="*/ 0 w 61"/>
                <a:gd name="T1" fmla="*/ 0 h 137"/>
                <a:gd name="T2" fmla="*/ 0 w 61"/>
                <a:gd name="T3" fmla="*/ 137 h 137"/>
                <a:gd name="T4" fmla="*/ 0 w 61"/>
                <a:gd name="T5" fmla="*/ 137 h 137"/>
                <a:gd name="T6" fmla="*/ 12 w 61"/>
                <a:gd name="T7" fmla="*/ 135 h 137"/>
                <a:gd name="T8" fmla="*/ 23 w 61"/>
                <a:gd name="T9" fmla="*/ 130 h 137"/>
                <a:gd name="T10" fmla="*/ 34 w 61"/>
                <a:gd name="T11" fmla="*/ 122 h 137"/>
                <a:gd name="T12" fmla="*/ 43 w 61"/>
                <a:gd name="T13" fmla="*/ 114 h 137"/>
                <a:gd name="T14" fmla="*/ 50 w 61"/>
                <a:gd name="T15" fmla="*/ 105 h 137"/>
                <a:gd name="T16" fmla="*/ 56 w 61"/>
                <a:gd name="T17" fmla="*/ 93 h 137"/>
                <a:gd name="T18" fmla="*/ 59 w 61"/>
                <a:gd name="T19" fmla="*/ 82 h 137"/>
                <a:gd name="T20" fmla="*/ 61 w 61"/>
                <a:gd name="T21" fmla="*/ 69 h 137"/>
                <a:gd name="T22" fmla="*/ 61 w 61"/>
                <a:gd name="T23" fmla="*/ 69 h 137"/>
                <a:gd name="T24" fmla="*/ 59 w 61"/>
                <a:gd name="T25" fmla="*/ 55 h 137"/>
                <a:gd name="T26" fmla="*/ 56 w 61"/>
                <a:gd name="T27" fmla="*/ 44 h 137"/>
                <a:gd name="T28" fmla="*/ 50 w 61"/>
                <a:gd name="T29" fmla="*/ 32 h 137"/>
                <a:gd name="T30" fmla="*/ 43 w 61"/>
                <a:gd name="T31" fmla="*/ 23 h 137"/>
                <a:gd name="T32" fmla="*/ 34 w 61"/>
                <a:gd name="T33" fmla="*/ 15 h 137"/>
                <a:gd name="T34" fmla="*/ 23 w 61"/>
                <a:gd name="T35" fmla="*/ 7 h 137"/>
                <a:gd name="T36" fmla="*/ 12 w 61"/>
                <a:gd name="T37" fmla="*/ 3 h 137"/>
                <a:gd name="T38" fmla="*/ 0 w 61"/>
                <a:gd name="T39" fmla="*/ 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1" h="137">
                  <a:moveTo>
                    <a:pt x="0" y="0"/>
                  </a:moveTo>
                  <a:lnTo>
                    <a:pt x="0" y="137"/>
                  </a:lnTo>
                  <a:lnTo>
                    <a:pt x="0" y="137"/>
                  </a:lnTo>
                  <a:lnTo>
                    <a:pt x="12" y="135"/>
                  </a:lnTo>
                  <a:lnTo>
                    <a:pt x="23" y="130"/>
                  </a:lnTo>
                  <a:lnTo>
                    <a:pt x="34" y="122"/>
                  </a:lnTo>
                  <a:lnTo>
                    <a:pt x="43" y="114"/>
                  </a:lnTo>
                  <a:lnTo>
                    <a:pt x="50" y="105"/>
                  </a:lnTo>
                  <a:lnTo>
                    <a:pt x="56" y="93"/>
                  </a:lnTo>
                  <a:lnTo>
                    <a:pt x="59" y="82"/>
                  </a:lnTo>
                  <a:lnTo>
                    <a:pt x="61" y="69"/>
                  </a:lnTo>
                  <a:lnTo>
                    <a:pt x="61" y="69"/>
                  </a:lnTo>
                  <a:lnTo>
                    <a:pt x="59" y="55"/>
                  </a:lnTo>
                  <a:lnTo>
                    <a:pt x="56" y="44"/>
                  </a:lnTo>
                  <a:lnTo>
                    <a:pt x="50" y="32"/>
                  </a:lnTo>
                  <a:lnTo>
                    <a:pt x="43" y="23"/>
                  </a:lnTo>
                  <a:lnTo>
                    <a:pt x="34" y="15"/>
                  </a:lnTo>
                  <a:lnTo>
                    <a:pt x="23" y="7"/>
                  </a:lnTo>
                  <a:lnTo>
                    <a:pt x="12" y="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733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grpSp>
          <p:nvGrpSpPr>
            <p:cNvPr id="194" name="그룹 112"/>
            <p:cNvGrpSpPr/>
            <p:nvPr userDrawn="1"/>
          </p:nvGrpSpPr>
          <p:grpSpPr>
            <a:xfrm>
              <a:off x="8315651" y="6291101"/>
              <a:ext cx="218787" cy="484348"/>
              <a:chOff x="8315651" y="6291101"/>
              <a:chExt cx="218787" cy="484348"/>
            </a:xfrm>
            <a:solidFill>
              <a:schemeClr val="accent5">
                <a:lumMod val="75000"/>
              </a:schemeClr>
            </a:solidFill>
          </p:grpSpPr>
          <p:sp>
            <p:nvSpPr>
              <p:cNvPr id="196" name="Freeform 33"/>
              <p:cNvSpPr>
                <a:spLocks/>
              </p:cNvSpPr>
              <p:nvPr userDrawn="1"/>
            </p:nvSpPr>
            <p:spPr bwMode="auto">
              <a:xfrm>
                <a:off x="8315651" y="6291101"/>
                <a:ext cx="92042" cy="206716"/>
              </a:xfrm>
              <a:custGeom>
                <a:avLst/>
                <a:gdLst>
                  <a:gd name="T0" fmla="*/ 0 w 61"/>
                  <a:gd name="T1" fmla="*/ 0 h 137"/>
                  <a:gd name="T2" fmla="*/ 0 w 61"/>
                  <a:gd name="T3" fmla="*/ 137 h 137"/>
                  <a:gd name="T4" fmla="*/ 0 w 61"/>
                  <a:gd name="T5" fmla="*/ 137 h 137"/>
                  <a:gd name="T6" fmla="*/ 12 w 61"/>
                  <a:gd name="T7" fmla="*/ 135 h 137"/>
                  <a:gd name="T8" fmla="*/ 23 w 61"/>
                  <a:gd name="T9" fmla="*/ 130 h 137"/>
                  <a:gd name="T10" fmla="*/ 34 w 61"/>
                  <a:gd name="T11" fmla="*/ 122 h 137"/>
                  <a:gd name="T12" fmla="*/ 43 w 61"/>
                  <a:gd name="T13" fmla="*/ 114 h 137"/>
                  <a:gd name="T14" fmla="*/ 50 w 61"/>
                  <a:gd name="T15" fmla="*/ 105 h 137"/>
                  <a:gd name="T16" fmla="*/ 56 w 61"/>
                  <a:gd name="T17" fmla="*/ 93 h 137"/>
                  <a:gd name="T18" fmla="*/ 59 w 61"/>
                  <a:gd name="T19" fmla="*/ 82 h 137"/>
                  <a:gd name="T20" fmla="*/ 61 w 61"/>
                  <a:gd name="T21" fmla="*/ 69 h 137"/>
                  <a:gd name="T22" fmla="*/ 61 w 61"/>
                  <a:gd name="T23" fmla="*/ 69 h 137"/>
                  <a:gd name="T24" fmla="*/ 59 w 61"/>
                  <a:gd name="T25" fmla="*/ 55 h 137"/>
                  <a:gd name="T26" fmla="*/ 56 w 61"/>
                  <a:gd name="T27" fmla="*/ 44 h 137"/>
                  <a:gd name="T28" fmla="*/ 50 w 61"/>
                  <a:gd name="T29" fmla="*/ 32 h 137"/>
                  <a:gd name="T30" fmla="*/ 43 w 61"/>
                  <a:gd name="T31" fmla="*/ 23 h 137"/>
                  <a:gd name="T32" fmla="*/ 34 w 61"/>
                  <a:gd name="T33" fmla="*/ 15 h 137"/>
                  <a:gd name="T34" fmla="*/ 23 w 61"/>
                  <a:gd name="T35" fmla="*/ 7 h 137"/>
                  <a:gd name="T36" fmla="*/ 12 w 61"/>
                  <a:gd name="T37" fmla="*/ 3 h 137"/>
                  <a:gd name="T38" fmla="*/ 0 w 61"/>
                  <a:gd name="T39" fmla="*/ 0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1" h="137">
                    <a:moveTo>
                      <a:pt x="0" y="0"/>
                    </a:moveTo>
                    <a:lnTo>
                      <a:pt x="0" y="137"/>
                    </a:lnTo>
                    <a:lnTo>
                      <a:pt x="0" y="137"/>
                    </a:lnTo>
                    <a:lnTo>
                      <a:pt x="12" y="135"/>
                    </a:lnTo>
                    <a:lnTo>
                      <a:pt x="23" y="130"/>
                    </a:lnTo>
                    <a:lnTo>
                      <a:pt x="34" y="122"/>
                    </a:lnTo>
                    <a:lnTo>
                      <a:pt x="43" y="114"/>
                    </a:lnTo>
                    <a:lnTo>
                      <a:pt x="50" y="105"/>
                    </a:lnTo>
                    <a:lnTo>
                      <a:pt x="56" y="93"/>
                    </a:lnTo>
                    <a:lnTo>
                      <a:pt x="59" y="82"/>
                    </a:lnTo>
                    <a:lnTo>
                      <a:pt x="61" y="69"/>
                    </a:lnTo>
                    <a:lnTo>
                      <a:pt x="61" y="69"/>
                    </a:lnTo>
                    <a:lnTo>
                      <a:pt x="59" y="55"/>
                    </a:lnTo>
                    <a:lnTo>
                      <a:pt x="56" y="44"/>
                    </a:lnTo>
                    <a:lnTo>
                      <a:pt x="50" y="32"/>
                    </a:lnTo>
                    <a:lnTo>
                      <a:pt x="43" y="23"/>
                    </a:lnTo>
                    <a:lnTo>
                      <a:pt x="34" y="15"/>
                    </a:lnTo>
                    <a:lnTo>
                      <a:pt x="23" y="7"/>
                    </a:lnTo>
                    <a:lnTo>
                      <a:pt x="12" y="3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tx1">
                  <a:lumMod val="95000"/>
                  <a:lumOff val="5000"/>
                  <a:alpha val="3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ko-KR" altLang="en-US" sz="2400"/>
              </a:p>
            </p:txBody>
          </p:sp>
          <p:sp>
            <p:nvSpPr>
              <p:cNvPr id="197" name="Freeform 34"/>
              <p:cNvSpPr>
                <a:spLocks/>
              </p:cNvSpPr>
              <p:nvPr userDrawn="1"/>
            </p:nvSpPr>
            <p:spPr bwMode="auto">
              <a:xfrm>
                <a:off x="8315651" y="6512905"/>
                <a:ext cx="218787" cy="262544"/>
              </a:xfrm>
              <a:custGeom>
                <a:avLst/>
                <a:gdLst>
                  <a:gd name="T0" fmla="*/ 19 w 145"/>
                  <a:gd name="T1" fmla="*/ 0 h 174"/>
                  <a:gd name="T2" fmla="*/ 0 w 145"/>
                  <a:gd name="T3" fmla="*/ 0 h 174"/>
                  <a:gd name="T4" fmla="*/ 0 w 145"/>
                  <a:gd name="T5" fmla="*/ 174 h 174"/>
                  <a:gd name="T6" fmla="*/ 70 w 145"/>
                  <a:gd name="T7" fmla="*/ 174 h 174"/>
                  <a:gd name="T8" fmla="*/ 70 w 145"/>
                  <a:gd name="T9" fmla="*/ 123 h 174"/>
                  <a:gd name="T10" fmla="*/ 81 w 145"/>
                  <a:gd name="T11" fmla="*/ 123 h 174"/>
                  <a:gd name="T12" fmla="*/ 81 w 145"/>
                  <a:gd name="T13" fmla="*/ 174 h 174"/>
                  <a:gd name="T14" fmla="*/ 145 w 145"/>
                  <a:gd name="T15" fmla="*/ 174 h 174"/>
                  <a:gd name="T16" fmla="*/ 145 w 145"/>
                  <a:gd name="T17" fmla="*/ 77 h 174"/>
                  <a:gd name="T18" fmla="*/ 145 w 145"/>
                  <a:gd name="T19" fmla="*/ 77 h 174"/>
                  <a:gd name="T20" fmla="*/ 144 w 145"/>
                  <a:gd name="T21" fmla="*/ 74 h 174"/>
                  <a:gd name="T22" fmla="*/ 144 w 145"/>
                  <a:gd name="T23" fmla="*/ 74 h 174"/>
                  <a:gd name="T24" fmla="*/ 144 w 145"/>
                  <a:gd name="T25" fmla="*/ 70 h 174"/>
                  <a:gd name="T26" fmla="*/ 144 w 145"/>
                  <a:gd name="T27" fmla="*/ 70 h 174"/>
                  <a:gd name="T28" fmla="*/ 144 w 145"/>
                  <a:gd name="T29" fmla="*/ 69 h 174"/>
                  <a:gd name="T30" fmla="*/ 144 w 145"/>
                  <a:gd name="T31" fmla="*/ 69 h 174"/>
                  <a:gd name="T32" fmla="*/ 141 w 145"/>
                  <a:gd name="T33" fmla="*/ 60 h 174"/>
                  <a:gd name="T34" fmla="*/ 137 w 145"/>
                  <a:gd name="T35" fmla="*/ 52 h 174"/>
                  <a:gd name="T36" fmla="*/ 133 w 145"/>
                  <a:gd name="T37" fmla="*/ 44 h 174"/>
                  <a:gd name="T38" fmla="*/ 127 w 145"/>
                  <a:gd name="T39" fmla="*/ 37 h 174"/>
                  <a:gd name="T40" fmla="*/ 119 w 145"/>
                  <a:gd name="T41" fmla="*/ 31 h 174"/>
                  <a:gd name="T42" fmla="*/ 112 w 145"/>
                  <a:gd name="T43" fmla="*/ 26 h 174"/>
                  <a:gd name="T44" fmla="*/ 104 w 145"/>
                  <a:gd name="T45" fmla="*/ 21 h 174"/>
                  <a:gd name="T46" fmla="*/ 94 w 145"/>
                  <a:gd name="T47" fmla="*/ 17 h 174"/>
                  <a:gd name="T48" fmla="*/ 77 w 145"/>
                  <a:gd name="T49" fmla="*/ 11 h 174"/>
                  <a:gd name="T50" fmla="*/ 58 w 145"/>
                  <a:gd name="T51" fmla="*/ 6 h 174"/>
                  <a:gd name="T52" fmla="*/ 41 w 145"/>
                  <a:gd name="T53" fmla="*/ 4 h 174"/>
                  <a:gd name="T54" fmla="*/ 26 w 145"/>
                  <a:gd name="T55" fmla="*/ 1 h 174"/>
                  <a:gd name="T56" fmla="*/ 26 w 145"/>
                  <a:gd name="T57" fmla="*/ 1 h 174"/>
                  <a:gd name="T58" fmla="*/ 19 w 145"/>
                  <a:gd name="T59" fmla="*/ 0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45" h="174">
                    <a:moveTo>
                      <a:pt x="19" y="0"/>
                    </a:moveTo>
                    <a:lnTo>
                      <a:pt x="0" y="0"/>
                    </a:lnTo>
                    <a:lnTo>
                      <a:pt x="0" y="174"/>
                    </a:lnTo>
                    <a:lnTo>
                      <a:pt x="70" y="174"/>
                    </a:lnTo>
                    <a:lnTo>
                      <a:pt x="70" y="123"/>
                    </a:lnTo>
                    <a:lnTo>
                      <a:pt x="81" y="123"/>
                    </a:lnTo>
                    <a:lnTo>
                      <a:pt x="81" y="174"/>
                    </a:lnTo>
                    <a:lnTo>
                      <a:pt x="145" y="174"/>
                    </a:lnTo>
                    <a:lnTo>
                      <a:pt x="145" y="77"/>
                    </a:lnTo>
                    <a:lnTo>
                      <a:pt x="145" y="77"/>
                    </a:lnTo>
                    <a:lnTo>
                      <a:pt x="144" y="74"/>
                    </a:lnTo>
                    <a:lnTo>
                      <a:pt x="144" y="74"/>
                    </a:lnTo>
                    <a:lnTo>
                      <a:pt x="144" y="70"/>
                    </a:lnTo>
                    <a:lnTo>
                      <a:pt x="144" y="70"/>
                    </a:lnTo>
                    <a:lnTo>
                      <a:pt x="144" y="69"/>
                    </a:lnTo>
                    <a:lnTo>
                      <a:pt x="144" y="69"/>
                    </a:lnTo>
                    <a:lnTo>
                      <a:pt x="141" y="60"/>
                    </a:lnTo>
                    <a:lnTo>
                      <a:pt x="137" y="52"/>
                    </a:lnTo>
                    <a:lnTo>
                      <a:pt x="133" y="44"/>
                    </a:lnTo>
                    <a:lnTo>
                      <a:pt x="127" y="37"/>
                    </a:lnTo>
                    <a:lnTo>
                      <a:pt x="119" y="31"/>
                    </a:lnTo>
                    <a:lnTo>
                      <a:pt x="112" y="26"/>
                    </a:lnTo>
                    <a:lnTo>
                      <a:pt x="104" y="21"/>
                    </a:lnTo>
                    <a:lnTo>
                      <a:pt x="94" y="17"/>
                    </a:lnTo>
                    <a:lnTo>
                      <a:pt x="77" y="11"/>
                    </a:lnTo>
                    <a:lnTo>
                      <a:pt x="58" y="6"/>
                    </a:lnTo>
                    <a:lnTo>
                      <a:pt x="41" y="4"/>
                    </a:lnTo>
                    <a:lnTo>
                      <a:pt x="26" y="1"/>
                    </a:lnTo>
                    <a:lnTo>
                      <a:pt x="26" y="1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  <a:alpha val="3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ko-KR" altLang="en-US" sz="2400"/>
              </a:p>
            </p:txBody>
          </p:sp>
        </p:grpSp>
        <p:sp>
          <p:nvSpPr>
            <p:cNvPr id="195" name="Freeform 35"/>
            <p:cNvSpPr>
              <a:spLocks/>
            </p:cNvSpPr>
            <p:nvPr userDrawn="1"/>
          </p:nvSpPr>
          <p:spPr bwMode="auto">
            <a:xfrm>
              <a:off x="8315651" y="6512905"/>
              <a:ext cx="218787" cy="262544"/>
            </a:xfrm>
            <a:custGeom>
              <a:avLst/>
              <a:gdLst>
                <a:gd name="T0" fmla="*/ 19 w 145"/>
                <a:gd name="T1" fmla="*/ 0 h 174"/>
                <a:gd name="T2" fmla="*/ 0 w 145"/>
                <a:gd name="T3" fmla="*/ 0 h 174"/>
                <a:gd name="T4" fmla="*/ 0 w 145"/>
                <a:gd name="T5" fmla="*/ 174 h 174"/>
                <a:gd name="T6" fmla="*/ 70 w 145"/>
                <a:gd name="T7" fmla="*/ 174 h 174"/>
                <a:gd name="T8" fmla="*/ 70 w 145"/>
                <a:gd name="T9" fmla="*/ 123 h 174"/>
                <a:gd name="T10" fmla="*/ 81 w 145"/>
                <a:gd name="T11" fmla="*/ 123 h 174"/>
                <a:gd name="T12" fmla="*/ 81 w 145"/>
                <a:gd name="T13" fmla="*/ 174 h 174"/>
                <a:gd name="T14" fmla="*/ 145 w 145"/>
                <a:gd name="T15" fmla="*/ 174 h 174"/>
                <a:gd name="T16" fmla="*/ 145 w 145"/>
                <a:gd name="T17" fmla="*/ 77 h 174"/>
                <a:gd name="T18" fmla="*/ 145 w 145"/>
                <a:gd name="T19" fmla="*/ 77 h 174"/>
                <a:gd name="T20" fmla="*/ 144 w 145"/>
                <a:gd name="T21" fmla="*/ 74 h 174"/>
                <a:gd name="T22" fmla="*/ 144 w 145"/>
                <a:gd name="T23" fmla="*/ 74 h 174"/>
                <a:gd name="T24" fmla="*/ 144 w 145"/>
                <a:gd name="T25" fmla="*/ 70 h 174"/>
                <a:gd name="T26" fmla="*/ 144 w 145"/>
                <a:gd name="T27" fmla="*/ 70 h 174"/>
                <a:gd name="T28" fmla="*/ 144 w 145"/>
                <a:gd name="T29" fmla="*/ 69 h 174"/>
                <a:gd name="T30" fmla="*/ 144 w 145"/>
                <a:gd name="T31" fmla="*/ 69 h 174"/>
                <a:gd name="T32" fmla="*/ 141 w 145"/>
                <a:gd name="T33" fmla="*/ 60 h 174"/>
                <a:gd name="T34" fmla="*/ 137 w 145"/>
                <a:gd name="T35" fmla="*/ 52 h 174"/>
                <a:gd name="T36" fmla="*/ 133 w 145"/>
                <a:gd name="T37" fmla="*/ 44 h 174"/>
                <a:gd name="T38" fmla="*/ 127 w 145"/>
                <a:gd name="T39" fmla="*/ 37 h 174"/>
                <a:gd name="T40" fmla="*/ 119 w 145"/>
                <a:gd name="T41" fmla="*/ 31 h 174"/>
                <a:gd name="T42" fmla="*/ 112 w 145"/>
                <a:gd name="T43" fmla="*/ 26 h 174"/>
                <a:gd name="T44" fmla="*/ 104 w 145"/>
                <a:gd name="T45" fmla="*/ 21 h 174"/>
                <a:gd name="T46" fmla="*/ 94 w 145"/>
                <a:gd name="T47" fmla="*/ 17 h 174"/>
                <a:gd name="T48" fmla="*/ 77 w 145"/>
                <a:gd name="T49" fmla="*/ 11 h 174"/>
                <a:gd name="T50" fmla="*/ 58 w 145"/>
                <a:gd name="T51" fmla="*/ 6 h 174"/>
                <a:gd name="T52" fmla="*/ 41 w 145"/>
                <a:gd name="T53" fmla="*/ 4 h 174"/>
                <a:gd name="T54" fmla="*/ 26 w 145"/>
                <a:gd name="T55" fmla="*/ 1 h 174"/>
                <a:gd name="T56" fmla="*/ 26 w 145"/>
                <a:gd name="T57" fmla="*/ 1 h 174"/>
                <a:gd name="T58" fmla="*/ 19 w 145"/>
                <a:gd name="T59" fmla="*/ 0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45" h="174">
                  <a:moveTo>
                    <a:pt x="19" y="0"/>
                  </a:moveTo>
                  <a:lnTo>
                    <a:pt x="0" y="0"/>
                  </a:lnTo>
                  <a:lnTo>
                    <a:pt x="0" y="174"/>
                  </a:lnTo>
                  <a:lnTo>
                    <a:pt x="70" y="174"/>
                  </a:lnTo>
                  <a:lnTo>
                    <a:pt x="70" y="123"/>
                  </a:lnTo>
                  <a:lnTo>
                    <a:pt x="81" y="123"/>
                  </a:lnTo>
                  <a:lnTo>
                    <a:pt x="81" y="174"/>
                  </a:lnTo>
                  <a:lnTo>
                    <a:pt x="145" y="174"/>
                  </a:lnTo>
                  <a:lnTo>
                    <a:pt x="145" y="77"/>
                  </a:lnTo>
                  <a:lnTo>
                    <a:pt x="145" y="77"/>
                  </a:lnTo>
                  <a:lnTo>
                    <a:pt x="144" y="74"/>
                  </a:lnTo>
                  <a:lnTo>
                    <a:pt x="144" y="74"/>
                  </a:lnTo>
                  <a:lnTo>
                    <a:pt x="144" y="70"/>
                  </a:lnTo>
                  <a:lnTo>
                    <a:pt x="144" y="70"/>
                  </a:lnTo>
                  <a:lnTo>
                    <a:pt x="144" y="69"/>
                  </a:lnTo>
                  <a:lnTo>
                    <a:pt x="144" y="69"/>
                  </a:lnTo>
                  <a:lnTo>
                    <a:pt x="141" y="60"/>
                  </a:lnTo>
                  <a:lnTo>
                    <a:pt x="137" y="52"/>
                  </a:lnTo>
                  <a:lnTo>
                    <a:pt x="133" y="44"/>
                  </a:lnTo>
                  <a:lnTo>
                    <a:pt x="127" y="37"/>
                  </a:lnTo>
                  <a:lnTo>
                    <a:pt x="119" y="31"/>
                  </a:lnTo>
                  <a:lnTo>
                    <a:pt x="112" y="26"/>
                  </a:lnTo>
                  <a:lnTo>
                    <a:pt x="104" y="21"/>
                  </a:lnTo>
                  <a:lnTo>
                    <a:pt x="94" y="17"/>
                  </a:lnTo>
                  <a:lnTo>
                    <a:pt x="77" y="11"/>
                  </a:lnTo>
                  <a:lnTo>
                    <a:pt x="58" y="6"/>
                  </a:lnTo>
                  <a:lnTo>
                    <a:pt x="41" y="4"/>
                  </a:lnTo>
                  <a:lnTo>
                    <a:pt x="26" y="1"/>
                  </a:lnTo>
                  <a:lnTo>
                    <a:pt x="26" y="1"/>
                  </a:lnTo>
                  <a:lnTo>
                    <a:pt x="1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31367157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/>
          <p:cNvGrpSpPr/>
          <p:nvPr/>
        </p:nvGrpSpPr>
        <p:grpSpPr>
          <a:xfrm>
            <a:off x="0" y="2182205"/>
            <a:ext cx="3511363" cy="2822249"/>
            <a:chOff x="0" y="2101768"/>
            <a:chExt cx="3675122" cy="2953871"/>
          </a:xfrm>
        </p:grpSpPr>
        <p:sp>
          <p:nvSpPr>
            <p:cNvPr id="21" name="Freeform 113"/>
            <p:cNvSpPr>
              <a:spLocks/>
            </p:cNvSpPr>
            <p:nvPr userDrawn="1"/>
          </p:nvSpPr>
          <p:spPr bwMode="auto">
            <a:xfrm>
              <a:off x="1044635" y="2103356"/>
              <a:ext cx="1279525" cy="1279525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806 w 806"/>
                <a:gd name="T5" fmla="*/ 0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806" y="0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rgbClr val="F4879C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22" name="Freeform 115"/>
            <p:cNvSpPr>
              <a:spLocks/>
            </p:cNvSpPr>
            <p:nvPr userDrawn="1"/>
          </p:nvSpPr>
          <p:spPr bwMode="auto">
            <a:xfrm>
              <a:off x="2395597" y="2103356"/>
              <a:ext cx="1279525" cy="1279525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0 w 806"/>
                <a:gd name="T5" fmla="*/ 806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0" y="806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rgbClr val="B81A4D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23" name="Freeform 117"/>
            <p:cNvSpPr>
              <a:spLocks/>
            </p:cNvSpPr>
            <p:nvPr userDrawn="1"/>
          </p:nvSpPr>
          <p:spPr bwMode="auto">
            <a:xfrm>
              <a:off x="2395597" y="3455906"/>
              <a:ext cx="1279525" cy="1281113"/>
            </a:xfrm>
            <a:custGeom>
              <a:avLst/>
              <a:gdLst>
                <a:gd name="T0" fmla="*/ 0 w 806"/>
                <a:gd name="T1" fmla="*/ 807 h 807"/>
                <a:gd name="T2" fmla="*/ 806 w 806"/>
                <a:gd name="T3" fmla="*/ 0 h 807"/>
                <a:gd name="T4" fmla="*/ 0 w 806"/>
                <a:gd name="T5" fmla="*/ 0 h 807"/>
                <a:gd name="T6" fmla="*/ 0 w 806"/>
                <a:gd name="T7" fmla="*/ 80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807"/>
                  </a:moveTo>
                  <a:lnTo>
                    <a:pt x="806" y="0"/>
                  </a:lnTo>
                  <a:lnTo>
                    <a:pt x="0" y="0"/>
                  </a:lnTo>
                  <a:lnTo>
                    <a:pt x="0" y="807"/>
                  </a:lnTo>
                  <a:close/>
                </a:path>
              </a:pathLst>
            </a:custGeom>
            <a:solidFill>
              <a:srgbClr val="BDA8D1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24" name="Freeform 119"/>
            <p:cNvSpPr>
              <a:spLocks/>
            </p:cNvSpPr>
            <p:nvPr userDrawn="1"/>
          </p:nvSpPr>
          <p:spPr bwMode="auto">
            <a:xfrm>
              <a:off x="1044635" y="3457493"/>
              <a:ext cx="1279525" cy="1279525"/>
            </a:xfrm>
            <a:custGeom>
              <a:avLst/>
              <a:gdLst>
                <a:gd name="T0" fmla="*/ 0 w 806"/>
                <a:gd name="T1" fmla="*/ 806 h 806"/>
                <a:gd name="T2" fmla="*/ 806 w 806"/>
                <a:gd name="T3" fmla="*/ 0 h 806"/>
                <a:gd name="T4" fmla="*/ 806 w 806"/>
                <a:gd name="T5" fmla="*/ 806 h 806"/>
                <a:gd name="T6" fmla="*/ 0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0" y="806"/>
                  </a:moveTo>
                  <a:lnTo>
                    <a:pt x="806" y="0"/>
                  </a:lnTo>
                  <a:lnTo>
                    <a:pt x="806" y="806"/>
                  </a:lnTo>
                  <a:lnTo>
                    <a:pt x="0" y="806"/>
                  </a:lnTo>
                  <a:close/>
                </a:path>
              </a:pathLst>
            </a:custGeom>
            <a:solidFill>
              <a:srgbClr val="6C4C8B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pic>
          <p:nvPicPr>
            <p:cNvPr id="25" name="그림 24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8100000" flipH="1">
              <a:off x="2660656" y="3169150"/>
              <a:ext cx="395560" cy="1096463"/>
            </a:xfrm>
            <a:prstGeom prst="rect">
              <a:avLst/>
            </a:prstGeom>
          </p:spPr>
        </p:pic>
        <p:sp>
          <p:nvSpPr>
            <p:cNvPr id="26" name="Freeform 118"/>
            <p:cNvSpPr>
              <a:spLocks/>
            </p:cNvSpPr>
            <p:nvPr userDrawn="1"/>
          </p:nvSpPr>
          <p:spPr bwMode="auto">
            <a:xfrm>
              <a:off x="2395597" y="3455906"/>
              <a:ext cx="1279525" cy="1281113"/>
            </a:xfrm>
            <a:custGeom>
              <a:avLst/>
              <a:gdLst>
                <a:gd name="T0" fmla="*/ 0 w 806"/>
                <a:gd name="T1" fmla="*/ 0 h 807"/>
                <a:gd name="T2" fmla="*/ 806 w 806"/>
                <a:gd name="T3" fmla="*/ 807 h 807"/>
                <a:gd name="T4" fmla="*/ 0 w 806"/>
                <a:gd name="T5" fmla="*/ 807 h 807"/>
                <a:gd name="T6" fmla="*/ 0 w 806"/>
                <a:gd name="T7" fmla="*/ 0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0"/>
                  </a:moveTo>
                  <a:lnTo>
                    <a:pt x="806" y="807"/>
                  </a:lnTo>
                  <a:lnTo>
                    <a:pt x="0" y="8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A8D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pic>
          <p:nvPicPr>
            <p:cNvPr id="27" name="그림 26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500000" flipH="1" flipV="1">
              <a:off x="2646061" y="2669288"/>
              <a:ext cx="449020" cy="1096463"/>
            </a:xfrm>
            <a:prstGeom prst="rect">
              <a:avLst/>
            </a:prstGeom>
          </p:spPr>
        </p:pic>
        <p:sp>
          <p:nvSpPr>
            <p:cNvPr id="28" name="Freeform 116"/>
            <p:cNvSpPr>
              <a:spLocks/>
            </p:cNvSpPr>
            <p:nvPr userDrawn="1"/>
          </p:nvSpPr>
          <p:spPr bwMode="auto">
            <a:xfrm>
              <a:off x="2395597" y="2103356"/>
              <a:ext cx="1279525" cy="1279525"/>
            </a:xfrm>
            <a:custGeom>
              <a:avLst/>
              <a:gdLst>
                <a:gd name="T0" fmla="*/ 0 w 806"/>
                <a:gd name="T1" fmla="*/ 806 h 806"/>
                <a:gd name="T2" fmla="*/ 806 w 806"/>
                <a:gd name="T3" fmla="*/ 0 h 806"/>
                <a:gd name="T4" fmla="*/ 0 w 806"/>
                <a:gd name="T5" fmla="*/ 0 h 806"/>
                <a:gd name="T6" fmla="*/ 0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0" y="806"/>
                  </a:moveTo>
                  <a:lnTo>
                    <a:pt x="806" y="0"/>
                  </a:lnTo>
                  <a:lnTo>
                    <a:pt x="0" y="0"/>
                  </a:lnTo>
                  <a:lnTo>
                    <a:pt x="0" y="806"/>
                  </a:lnTo>
                  <a:close/>
                </a:path>
              </a:pathLst>
            </a:custGeom>
            <a:solidFill>
              <a:srgbClr val="B81A4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29" name="Freeform 13"/>
            <p:cNvSpPr>
              <a:spLocks/>
            </p:cNvSpPr>
            <p:nvPr userDrawn="1"/>
          </p:nvSpPr>
          <p:spPr bwMode="auto">
            <a:xfrm>
              <a:off x="0" y="2101768"/>
              <a:ext cx="1589739" cy="1281113"/>
            </a:xfrm>
            <a:custGeom>
              <a:avLst/>
              <a:gdLst/>
              <a:ahLst/>
              <a:cxnLst/>
              <a:rect l="l" t="t" r="r" b="b"/>
              <a:pathLst>
                <a:path w="1589739" h="1281113">
                  <a:moveTo>
                    <a:pt x="0" y="0"/>
                  </a:moveTo>
                  <a:lnTo>
                    <a:pt x="949977" y="0"/>
                  </a:lnTo>
                  <a:lnTo>
                    <a:pt x="1589739" y="639763"/>
                  </a:lnTo>
                  <a:lnTo>
                    <a:pt x="949977" y="1281113"/>
                  </a:lnTo>
                  <a:lnTo>
                    <a:pt x="0" y="1281113"/>
                  </a:lnTo>
                  <a:close/>
                </a:path>
              </a:pathLst>
            </a:custGeom>
            <a:solidFill>
              <a:srgbClr val="F4879C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sp>
          <p:nvSpPr>
            <p:cNvPr id="30" name="Freeform 13"/>
            <p:cNvSpPr>
              <a:spLocks/>
            </p:cNvSpPr>
            <p:nvPr userDrawn="1"/>
          </p:nvSpPr>
          <p:spPr bwMode="auto">
            <a:xfrm>
              <a:off x="0" y="3457493"/>
              <a:ext cx="1589739" cy="1281113"/>
            </a:xfrm>
            <a:custGeom>
              <a:avLst/>
              <a:gdLst/>
              <a:ahLst/>
              <a:cxnLst/>
              <a:rect l="l" t="t" r="r" b="b"/>
              <a:pathLst>
                <a:path w="1589739" h="1281113">
                  <a:moveTo>
                    <a:pt x="0" y="0"/>
                  </a:moveTo>
                  <a:lnTo>
                    <a:pt x="949977" y="0"/>
                  </a:lnTo>
                  <a:lnTo>
                    <a:pt x="1589739" y="639763"/>
                  </a:lnTo>
                  <a:lnTo>
                    <a:pt x="949977" y="1281113"/>
                  </a:lnTo>
                  <a:lnTo>
                    <a:pt x="0" y="1281113"/>
                  </a:lnTo>
                  <a:close/>
                </a:path>
              </a:pathLst>
            </a:custGeom>
            <a:solidFill>
              <a:srgbClr val="6C4C8B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 sz="2400"/>
            </a:p>
          </p:txBody>
        </p:sp>
        <p:pic>
          <p:nvPicPr>
            <p:cNvPr id="31" name="그림 30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8100000" flipV="1">
              <a:off x="1629830" y="3959176"/>
              <a:ext cx="449020" cy="1096463"/>
            </a:xfrm>
            <a:prstGeom prst="rect">
              <a:avLst/>
            </a:prstGeom>
          </p:spPr>
        </p:pic>
        <p:sp>
          <p:nvSpPr>
            <p:cNvPr id="32" name="Freeform 120"/>
            <p:cNvSpPr>
              <a:spLocks/>
            </p:cNvSpPr>
            <p:nvPr userDrawn="1"/>
          </p:nvSpPr>
          <p:spPr bwMode="auto">
            <a:xfrm>
              <a:off x="1043047" y="3455906"/>
              <a:ext cx="1281113" cy="1281113"/>
            </a:xfrm>
            <a:custGeom>
              <a:avLst/>
              <a:gdLst>
                <a:gd name="T0" fmla="*/ 807 w 807"/>
                <a:gd name="T1" fmla="*/ 807 h 807"/>
                <a:gd name="T2" fmla="*/ 0 w 807"/>
                <a:gd name="T3" fmla="*/ 0 h 807"/>
                <a:gd name="T4" fmla="*/ 807 w 807"/>
                <a:gd name="T5" fmla="*/ 0 h 807"/>
                <a:gd name="T6" fmla="*/ 807 w 807"/>
                <a:gd name="T7" fmla="*/ 80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7" h="807">
                  <a:moveTo>
                    <a:pt x="807" y="807"/>
                  </a:moveTo>
                  <a:lnTo>
                    <a:pt x="0" y="0"/>
                  </a:lnTo>
                  <a:lnTo>
                    <a:pt x="807" y="0"/>
                  </a:lnTo>
                  <a:lnTo>
                    <a:pt x="807" y="807"/>
                  </a:lnTo>
                  <a:close/>
                </a:path>
              </a:pathLst>
            </a:custGeom>
            <a:solidFill>
              <a:srgbClr val="6C4C8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pic>
          <p:nvPicPr>
            <p:cNvPr id="33" name="그림 32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500000">
              <a:off x="1604074" y="1843003"/>
              <a:ext cx="449020" cy="1096463"/>
            </a:xfrm>
            <a:prstGeom prst="rect">
              <a:avLst/>
            </a:prstGeom>
          </p:spPr>
        </p:pic>
        <p:sp>
          <p:nvSpPr>
            <p:cNvPr id="34" name="Freeform 114"/>
            <p:cNvSpPr>
              <a:spLocks/>
            </p:cNvSpPr>
            <p:nvPr userDrawn="1"/>
          </p:nvSpPr>
          <p:spPr bwMode="auto">
            <a:xfrm>
              <a:off x="1044635" y="2103356"/>
              <a:ext cx="1279525" cy="1279525"/>
            </a:xfrm>
            <a:custGeom>
              <a:avLst/>
              <a:gdLst>
                <a:gd name="T0" fmla="*/ 806 w 806"/>
                <a:gd name="T1" fmla="*/ 0 h 806"/>
                <a:gd name="T2" fmla="*/ 0 w 806"/>
                <a:gd name="T3" fmla="*/ 806 h 806"/>
                <a:gd name="T4" fmla="*/ 806 w 806"/>
                <a:gd name="T5" fmla="*/ 806 h 806"/>
                <a:gd name="T6" fmla="*/ 806 w 806"/>
                <a:gd name="T7" fmla="*/ 0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0"/>
                  </a:moveTo>
                  <a:lnTo>
                    <a:pt x="0" y="806"/>
                  </a:lnTo>
                  <a:lnTo>
                    <a:pt x="806" y="806"/>
                  </a:lnTo>
                  <a:lnTo>
                    <a:pt x="806" y="0"/>
                  </a:lnTo>
                  <a:close/>
                </a:path>
              </a:pathLst>
            </a:custGeom>
            <a:solidFill>
              <a:srgbClr val="F4879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</p:grpSp>
      <p:sp>
        <p:nvSpPr>
          <p:cNvPr id="10" name="텍스트 개체 틀 3"/>
          <p:cNvSpPr>
            <a:spLocks noGrp="1"/>
          </p:cNvSpPr>
          <p:nvPr>
            <p:ph type="body" sz="quarter" idx="10" hasCustomPrompt="1"/>
          </p:nvPr>
        </p:nvSpPr>
        <p:spPr>
          <a:xfrm>
            <a:off x="4175787" y="3187726"/>
            <a:ext cx="6837480" cy="516317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3733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altLang="ko-KR"/>
              <a:t>Contents title</a:t>
            </a:r>
            <a:endParaRPr lang="ko-KR" altLang="en-US"/>
          </a:p>
        </p:txBody>
      </p:sp>
      <p:sp>
        <p:nvSpPr>
          <p:cNvPr id="11" name="텍스트 개체 틀 3"/>
          <p:cNvSpPr>
            <a:spLocks noGrp="1"/>
          </p:cNvSpPr>
          <p:nvPr>
            <p:ph type="body" sz="quarter" idx="11" hasCustomPrompt="1"/>
          </p:nvPr>
        </p:nvSpPr>
        <p:spPr>
          <a:xfrm>
            <a:off x="4175787" y="3733532"/>
            <a:ext cx="6837480" cy="405849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2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altLang="ko-KR"/>
              <a:t>Contents sub title</a:t>
            </a:r>
            <a:endParaRPr lang="ko-KR" altLang="en-US"/>
          </a:p>
        </p:txBody>
      </p:sp>
      <p:sp>
        <p:nvSpPr>
          <p:cNvPr id="12" name="텍스트 개체 틀 3"/>
          <p:cNvSpPr>
            <a:spLocks noGrp="1"/>
          </p:cNvSpPr>
          <p:nvPr>
            <p:ph type="body" sz="quarter" idx="12" hasCustomPrompt="1"/>
          </p:nvPr>
        </p:nvSpPr>
        <p:spPr>
          <a:xfrm>
            <a:off x="4175788" y="2130268"/>
            <a:ext cx="4710585" cy="94444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64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altLang="ko-KR"/>
              <a:t>01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05452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-1" y="1142993"/>
            <a:ext cx="12193524" cy="60959"/>
            <a:chOff x="-140841" y="1028228"/>
            <a:chExt cx="9285984" cy="45719"/>
          </a:xfrm>
        </p:grpSpPr>
        <p:sp>
          <p:nvSpPr>
            <p:cNvPr id="19" name="직사각형 18"/>
            <p:cNvSpPr/>
            <p:nvPr/>
          </p:nvSpPr>
          <p:spPr>
            <a:xfrm>
              <a:off x="1406823" y="1028228"/>
              <a:ext cx="1547664" cy="45719"/>
            </a:xfrm>
            <a:prstGeom prst="rect">
              <a:avLst/>
            </a:prstGeom>
            <a:solidFill>
              <a:srgbClr val="6C4C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2954487" y="1028228"/>
              <a:ext cx="1547664" cy="45719"/>
            </a:xfrm>
            <a:prstGeom prst="rect">
              <a:avLst/>
            </a:prstGeom>
            <a:solidFill>
              <a:srgbClr val="342D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4502151" y="1028228"/>
              <a:ext cx="1547664" cy="45719"/>
            </a:xfrm>
            <a:prstGeom prst="rect">
              <a:avLst/>
            </a:prstGeom>
            <a:solidFill>
              <a:srgbClr val="F487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6049815" y="1028228"/>
              <a:ext cx="1547664" cy="45719"/>
            </a:xfrm>
            <a:prstGeom prst="rect">
              <a:avLst/>
            </a:prstGeom>
            <a:solidFill>
              <a:srgbClr val="B81A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7597479" y="1028228"/>
              <a:ext cx="1547664" cy="45719"/>
            </a:xfrm>
            <a:prstGeom prst="rect">
              <a:avLst/>
            </a:prstGeom>
            <a:solidFill>
              <a:srgbClr val="DC49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-140841" y="1028228"/>
              <a:ext cx="1547664" cy="45719"/>
            </a:xfrm>
            <a:prstGeom prst="rect">
              <a:avLst/>
            </a:prstGeom>
            <a:solidFill>
              <a:srgbClr val="BDA8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</p:grpSp>
      <p:sp>
        <p:nvSpPr>
          <p:cNvPr id="2" name="텍스트 개체 틀 3"/>
          <p:cNvSpPr>
            <a:spLocks noGrp="1"/>
          </p:cNvSpPr>
          <p:nvPr>
            <p:ph type="body" sz="quarter" idx="10" hasCustomPrompt="1"/>
          </p:nvPr>
        </p:nvSpPr>
        <p:spPr>
          <a:xfrm>
            <a:off x="335360" y="158757"/>
            <a:ext cx="11137237" cy="556863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3733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altLang="ko-KR"/>
              <a:t>Slide main title</a:t>
            </a:r>
            <a:endParaRPr lang="ko-KR" altLang="en-US"/>
          </a:p>
        </p:txBody>
      </p:sp>
      <p:sp>
        <p:nvSpPr>
          <p:cNvPr id="3" name="텍스트 개체 틀 3"/>
          <p:cNvSpPr>
            <a:spLocks noGrp="1"/>
          </p:cNvSpPr>
          <p:nvPr>
            <p:ph type="body" sz="quarter" idx="11" hasCustomPrompt="1"/>
          </p:nvPr>
        </p:nvSpPr>
        <p:spPr>
          <a:xfrm>
            <a:off x="335360" y="718293"/>
            <a:ext cx="11137237" cy="381641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2133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altLang="ko-KR"/>
              <a:t>Slide sub title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9880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그룹 52"/>
          <p:cNvGrpSpPr/>
          <p:nvPr/>
        </p:nvGrpSpPr>
        <p:grpSpPr>
          <a:xfrm>
            <a:off x="4547731" y="1130013"/>
            <a:ext cx="3072269" cy="2872144"/>
            <a:chOff x="2789311" y="2492861"/>
            <a:chExt cx="3547176" cy="3316116"/>
          </a:xfrm>
        </p:grpSpPr>
        <p:sp>
          <p:nvSpPr>
            <p:cNvPr id="54" name="Freeform 6"/>
            <p:cNvSpPr>
              <a:spLocks/>
            </p:cNvSpPr>
            <p:nvPr/>
          </p:nvSpPr>
          <p:spPr bwMode="auto">
            <a:xfrm>
              <a:off x="3025458" y="2515143"/>
              <a:ext cx="750640" cy="1501280"/>
            </a:xfrm>
            <a:custGeom>
              <a:avLst/>
              <a:gdLst>
                <a:gd name="T0" fmla="*/ 0 w 539"/>
                <a:gd name="T1" fmla="*/ 0 h 1078"/>
                <a:gd name="T2" fmla="*/ 0 w 539"/>
                <a:gd name="T3" fmla="*/ 1078 h 1078"/>
                <a:gd name="T4" fmla="*/ 539 w 539"/>
                <a:gd name="T5" fmla="*/ 539 h 1078"/>
                <a:gd name="T6" fmla="*/ 0 w 539"/>
                <a:gd name="T7" fmla="*/ 0 h 10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9" h="1078">
                  <a:moveTo>
                    <a:pt x="0" y="0"/>
                  </a:moveTo>
                  <a:lnTo>
                    <a:pt x="0" y="1078"/>
                  </a:lnTo>
                  <a:lnTo>
                    <a:pt x="539" y="5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42D57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55" name="Freeform 7"/>
            <p:cNvSpPr>
              <a:spLocks/>
            </p:cNvSpPr>
            <p:nvPr/>
          </p:nvSpPr>
          <p:spPr bwMode="auto">
            <a:xfrm>
              <a:off x="3051919" y="2492861"/>
              <a:ext cx="1501280" cy="750640"/>
            </a:xfrm>
            <a:custGeom>
              <a:avLst/>
              <a:gdLst>
                <a:gd name="T0" fmla="*/ 1078 w 1078"/>
                <a:gd name="T1" fmla="*/ 0 h 539"/>
                <a:gd name="T2" fmla="*/ 0 w 1078"/>
                <a:gd name="T3" fmla="*/ 0 h 539"/>
                <a:gd name="T4" fmla="*/ 539 w 1078"/>
                <a:gd name="T5" fmla="*/ 539 h 539"/>
                <a:gd name="T6" fmla="*/ 1078 w 1078"/>
                <a:gd name="T7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78" h="539">
                  <a:moveTo>
                    <a:pt x="1078" y="0"/>
                  </a:moveTo>
                  <a:lnTo>
                    <a:pt x="0" y="0"/>
                  </a:lnTo>
                  <a:lnTo>
                    <a:pt x="539" y="539"/>
                  </a:lnTo>
                  <a:lnTo>
                    <a:pt x="1078" y="0"/>
                  </a:lnTo>
                  <a:close/>
                </a:path>
              </a:pathLst>
            </a:custGeom>
            <a:solidFill>
              <a:srgbClr val="6C4C8B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56" name="Freeform 12"/>
            <p:cNvSpPr>
              <a:spLocks/>
            </p:cNvSpPr>
            <p:nvPr/>
          </p:nvSpPr>
          <p:spPr bwMode="auto">
            <a:xfrm>
              <a:off x="4590801" y="3264571"/>
              <a:ext cx="1501280" cy="750640"/>
            </a:xfrm>
            <a:custGeom>
              <a:avLst/>
              <a:gdLst>
                <a:gd name="T0" fmla="*/ 0 w 1078"/>
                <a:gd name="T1" fmla="*/ 539 h 539"/>
                <a:gd name="T2" fmla="*/ 1078 w 1078"/>
                <a:gd name="T3" fmla="*/ 539 h 539"/>
                <a:gd name="T4" fmla="*/ 539 w 1078"/>
                <a:gd name="T5" fmla="*/ 0 h 539"/>
                <a:gd name="T6" fmla="*/ 0 w 1078"/>
                <a:gd name="T7" fmla="*/ 539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78" h="539">
                  <a:moveTo>
                    <a:pt x="0" y="539"/>
                  </a:moveTo>
                  <a:lnTo>
                    <a:pt x="1078" y="539"/>
                  </a:lnTo>
                  <a:lnTo>
                    <a:pt x="539" y="0"/>
                  </a:lnTo>
                  <a:lnTo>
                    <a:pt x="0" y="539"/>
                  </a:lnTo>
                  <a:close/>
                </a:path>
              </a:pathLst>
            </a:custGeom>
            <a:solidFill>
              <a:srgbClr val="BDA8D1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57" name="Freeform 13"/>
            <p:cNvSpPr>
              <a:spLocks/>
            </p:cNvSpPr>
            <p:nvPr/>
          </p:nvSpPr>
          <p:spPr bwMode="auto">
            <a:xfrm>
              <a:off x="5363723" y="2494470"/>
              <a:ext cx="750640" cy="1501280"/>
            </a:xfrm>
            <a:custGeom>
              <a:avLst/>
              <a:gdLst>
                <a:gd name="T0" fmla="*/ 0 w 539"/>
                <a:gd name="T1" fmla="*/ 539 h 1078"/>
                <a:gd name="T2" fmla="*/ 539 w 539"/>
                <a:gd name="T3" fmla="*/ 1078 h 1078"/>
                <a:gd name="T4" fmla="*/ 539 w 539"/>
                <a:gd name="T5" fmla="*/ 0 h 1078"/>
                <a:gd name="T6" fmla="*/ 0 w 539"/>
                <a:gd name="T7" fmla="*/ 539 h 10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9" h="1078">
                  <a:moveTo>
                    <a:pt x="0" y="539"/>
                  </a:moveTo>
                  <a:lnTo>
                    <a:pt x="539" y="1078"/>
                  </a:lnTo>
                  <a:lnTo>
                    <a:pt x="539" y="0"/>
                  </a:lnTo>
                  <a:lnTo>
                    <a:pt x="0" y="539"/>
                  </a:lnTo>
                  <a:close/>
                </a:path>
              </a:pathLst>
            </a:custGeom>
            <a:solidFill>
              <a:schemeClr val="bg1">
                <a:lumMod val="75000"/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58" name="Freeform 14"/>
            <p:cNvSpPr>
              <a:spLocks/>
            </p:cNvSpPr>
            <p:nvPr/>
          </p:nvSpPr>
          <p:spPr bwMode="auto">
            <a:xfrm>
              <a:off x="3025458" y="4052596"/>
              <a:ext cx="750640" cy="1501280"/>
            </a:xfrm>
            <a:custGeom>
              <a:avLst/>
              <a:gdLst>
                <a:gd name="T0" fmla="*/ 0 w 539"/>
                <a:gd name="T1" fmla="*/ 0 h 1078"/>
                <a:gd name="T2" fmla="*/ 0 w 539"/>
                <a:gd name="T3" fmla="*/ 1078 h 1078"/>
                <a:gd name="T4" fmla="*/ 539 w 539"/>
                <a:gd name="T5" fmla="*/ 539 h 1078"/>
                <a:gd name="T6" fmla="*/ 0 w 539"/>
                <a:gd name="T7" fmla="*/ 0 h 10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9" h="1078">
                  <a:moveTo>
                    <a:pt x="0" y="0"/>
                  </a:moveTo>
                  <a:lnTo>
                    <a:pt x="0" y="1078"/>
                  </a:lnTo>
                  <a:lnTo>
                    <a:pt x="539" y="5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81A4D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59" name="Freeform 16"/>
            <p:cNvSpPr>
              <a:spLocks/>
            </p:cNvSpPr>
            <p:nvPr/>
          </p:nvSpPr>
          <p:spPr bwMode="auto">
            <a:xfrm>
              <a:off x="3051919" y="4820308"/>
              <a:ext cx="1501280" cy="750640"/>
            </a:xfrm>
            <a:custGeom>
              <a:avLst/>
              <a:gdLst>
                <a:gd name="T0" fmla="*/ 0 w 1078"/>
                <a:gd name="T1" fmla="*/ 539 h 539"/>
                <a:gd name="T2" fmla="*/ 1078 w 1078"/>
                <a:gd name="T3" fmla="*/ 539 h 539"/>
                <a:gd name="T4" fmla="*/ 539 w 1078"/>
                <a:gd name="T5" fmla="*/ 0 h 539"/>
                <a:gd name="T6" fmla="*/ 0 w 1078"/>
                <a:gd name="T7" fmla="*/ 539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78" h="539">
                  <a:moveTo>
                    <a:pt x="0" y="539"/>
                  </a:moveTo>
                  <a:lnTo>
                    <a:pt x="1078" y="539"/>
                  </a:lnTo>
                  <a:lnTo>
                    <a:pt x="539" y="0"/>
                  </a:lnTo>
                  <a:lnTo>
                    <a:pt x="0" y="539"/>
                  </a:lnTo>
                  <a:close/>
                </a:path>
              </a:pathLst>
            </a:custGeom>
            <a:solidFill>
              <a:srgbClr val="DC4997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60" name="Freeform 19"/>
            <p:cNvSpPr>
              <a:spLocks/>
            </p:cNvSpPr>
            <p:nvPr/>
          </p:nvSpPr>
          <p:spPr bwMode="auto">
            <a:xfrm>
              <a:off x="4590801" y="4049595"/>
              <a:ext cx="1501280" cy="750640"/>
            </a:xfrm>
            <a:custGeom>
              <a:avLst/>
              <a:gdLst>
                <a:gd name="T0" fmla="*/ 1078 w 1078"/>
                <a:gd name="T1" fmla="*/ 0 h 539"/>
                <a:gd name="T2" fmla="*/ 0 w 1078"/>
                <a:gd name="T3" fmla="*/ 0 h 539"/>
                <a:gd name="T4" fmla="*/ 539 w 1078"/>
                <a:gd name="T5" fmla="*/ 539 h 539"/>
                <a:gd name="T6" fmla="*/ 1078 w 1078"/>
                <a:gd name="T7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78" h="539">
                  <a:moveTo>
                    <a:pt x="1078" y="0"/>
                  </a:moveTo>
                  <a:lnTo>
                    <a:pt x="0" y="0"/>
                  </a:lnTo>
                  <a:lnTo>
                    <a:pt x="539" y="539"/>
                  </a:lnTo>
                  <a:lnTo>
                    <a:pt x="1078" y="0"/>
                  </a:lnTo>
                  <a:close/>
                </a:path>
              </a:pathLst>
            </a:custGeom>
            <a:solidFill>
              <a:srgbClr val="F4879C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61" name="Freeform 21"/>
            <p:cNvSpPr>
              <a:spLocks/>
            </p:cNvSpPr>
            <p:nvPr/>
          </p:nvSpPr>
          <p:spPr bwMode="auto">
            <a:xfrm>
              <a:off x="5363723" y="4081173"/>
              <a:ext cx="750640" cy="1501280"/>
            </a:xfrm>
            <a:custGeom>
              <a:avLst/>
              <a:gdLst>
                <a:gd name="T0" fmla="*/ 0 w 539"/>
                <a:gd name="T1" fmla="*/ 539 h 1078"/>
                <a:gd name="T2" fmla="*/ 539 w 539"/>
                <a:gd name="T3" fmla="*/ 1078 h 1078"/>
                <a:gd name="T4" fmla="*/ 539 w 539"/>
                <a:gd name="T5" fmla="*/ 0 h 1078"/>
                <a:gd name="T6" fmla="*/ 0 w 539"/>
                <a:gd name="T7" fmla="*/ 539 h 10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9" h="1078">
                  <a:moveTo>
                    <a:pt x="0" y="539"/>
                  </a:moveTo>
                  <a:lnTo>
                    <a:pt x="539" y="1078"/>
                  </a:lnTo>
                  <a:lnTo>
                    <a:pt x="539" y="0"/>
                  </a:lnTo>
                  <a:lnTo>
                    <a:pt x="0" y="539"/>
                  </a:lnTo>
                  <a:close/>
                </a:path>
              </a:pathLst>
            </a:custGeom>
            <a:solidFill>
              <a:schemeClr val="bg1">
                <a:lumMod val="75000"/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pic>
          <p:nvPicPr>
            <p:cNvPr id="62" name="그림 6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500000" flipH="1" flipV="1">
              <a:off x="4883190" y="3212075"/>
              <a:ext cx="388116" cy="1069056"/>
            </a:xfrm>
            <a:prstGeom prst="rect">
              <a:avLst/>
            </a:prstGeom>
          </p:spPr>
        </p:pic>
        <p:pic>
          <p:nvPicPr>
            <p:cNvPr id="63" name="그림 6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500000" flipH="1" flipV="1">
              <a:off x="5607901" y="2477637"/>
              <a:ext cx="388116" cy="1069056"/>
            </a:xfrm>
            <a:prstGeom prst="rect">
              <a:avLst/>
            </a:prstGeom>
          </p:spPr>
        </p:pic>
        <p:sp>
          <p:nvSpPr>
            <p:cNvPr id="64" name="Freeform 10"/>
            <p:cNvSpPr>
              <a:spLocks/>
            </p:cNvSpPr>
            <p:nvPr/>
          </p:nvSpPr>
          <p:spPr bwMode="auto">
            <a:xfrm>
              <a:off x="4590801" y="2518145"/>
              <a:ext cx="749247" cy="1501280"/>
            </a:xfrm>
            <a:custGeom>
              <a:avLst/>
              <a:gdLst>
                <a:gd name="T0" fmla="*/ 0 w 538"/>
                <a:gd name="T1" fmla="*/ 0 h 1078"/>
                <a:gd name="T2" fmla="*/ 0 w 538"/>
                <a:gd name="T3" fmla="*/ 1078 h 1078"/>
                <a:gd name="T4" fmla="*/ 538 w 538"/>
                <a:gd name="T5" fmla="*/ 539 h 1078"/>
                <a:gd name="T6" fmla="*/ 0 w 538"/>
                <a:gd name="T7" fmla="*/ 0 h 10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8" h="1078">
                  <a:moveTo>
                    <a:pt x="0" y="0"/>
                  </a:moveTo>
                  <a:lnTo>
                    <a:pt x="0" y="1078"/>
                  </a:lnTo>
                  <a:lnTo>
                    <a:pt x="538" y="5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A8D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65" name="Freeform 11"/>
            <p:cNvSpPr>
              <a:spLocks/>
            </p:cNvSpPr>
            <p:nvPr/>
          </p:nvSpPr>
          <p:spPr bwMode="auto">
            <a:xfrm>
              <a:off x="4613083" y="2494470"/>
              <a:ext cx="1501280" cy="750640"/>
            </a:xfrm>
            <a:custGeom>
              <a:avLst/>
              <a:gdLst>
                <a:gd name="T0" fmla="*/ 1078 w 1078"/>
                <a:gd name="T1" fmla="*/ 0 h 539"/>
                <a:gd name="T2" fmla="*/ 0 w 1078"/>
                <a:gd name="T3" fmla="*/ 0 h 539"/>
                <a:gd name="T4" fmla="*/ 539 w 1078"/>
                <a:gd name="T5" fmla="*/ 539 h 539"/>
                <a:gd name="T6" fmla="*/ 1078 w 1078"/>
                <a:gd name="T7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78" h="539">
                  <a:moveTo>
                    <a:pt x="1078" y="0"/>
                  </a:moveTo>
                  <a:lnTo>
                    <a:pt x="0" y="0"/>
                  </a:lnTo>
                  <a:lnTo>
                    <a:pt x="539" y="539"/>
                  </a:lnTo>
                  <a:lnTo>
                    <a:pt x="1078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pic>
          <p:nvPicPr>
            <p:cNvPr id="66" name="그림 6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8100000" flipH="1">
              <a:off x="4858741" y="3815592"/>
              <a:ext cx="388116" cy="1069056"/>
            </a:xfrm>
            <a:prstGeom prst="rect">
              <a:avLst/>
            </a:prstGeom>
          </p:spPr>
        </p:pic>
        <p:pic>
          <p:nvPicPr>
            <p:cNvPr id="67" name="그림 6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8100000" flipH="1">
              <a:off x="5583452" y="4550030"/>
              <a:ext cx="388116" cy="1069056"/>
            </a:xfrm>
            <a:prstGeom prst="rect">
              <a:avLst/>
            </a:prstGeom>
          </p:spPr>
        </p:pic>
        <p:sp>
          <p:nvSpPr>
            <p:cNvPr id="68" name="Freeform 18"/>
            <p:cNvSpPr>
              <a:spLocks/>
            </p:cNvSpPr>
            <p:nvPr/>
          </p:nvSpPr>
          <p:spPr bwMode="auto">
            <a:xfrm>
              <a:off x="4590801" y="4049595"/>
              <a:ext cx="749247" cy="1501280"/>
            </a:xfrm>
            <a:custGeom>
              <a:avLst/>
              <a:gdLst>
                <a:gd name="T0" fmla="*/ 0 w 538"/>
                <a:gd name="T1" fmla="*/ 0 h 1078"/>
                <a:gd name="T2" fmla="*/ 0 w 538"/>
                <a:gd name="T3" fmla="*/ 1078 h 1078"/>
                <a:gd name="T4" fmla="*/ 538 w 538"/>
                <a:gd name="T5" fmla="*/ 539 h 1078"/>
                <a:gd name="T6" fmla="*/ 0 w 538"/>
                <a:gd name="T7" fmla="*/ 0 h 10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8" h="1078">
                  <a:moveTo>
                    <a:pt x="0" y="0"/>
                  </a:moveTo>
                  <a:lnTo>
                    <a:pt x="0" y="1078"/>
                  </a:lnTo>
                  <a:lnTo>
                    <a:pt x="538" y="5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879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69" name="Freeform 20"/>
            <p:cNvSpPr>
              <a:spLocks/>
            </p:cNvSpPr>
            <p:nvPr/>
          </p:nvSpPr>
          <p:spPr bwMode="auto">
            <a:xfrm>
              <a:off x="4613083" y="4823910"/>
              <a:ext cx="1501280" cy="750640"/>
            </a:xfrm>
            <a:custGeom>
              <a:avLst/>
              <a:gdLst>
                <a:gd name="T0" fmla="*/ 0 w 1078"/>
                <a:gd name="T1" fmla="*/ 539 h 539"/>
                <a:gd name="T2" fmla="*/ 1078 w 1078"/>
                <a:gd name="T3" fmla="*/ 539 h 539"/>
                <a:gd name="T4" fmla="*/ 539 w 1078"/>
                <a:gd name="T5" fmla="*/ 0 h 539"/>
                <a:gd name="T6" fmla="*/ 0 w 1078"/>
                <a:gd name="T7" fmla="*/ 539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78" h="539">
                  <a:moveTo>
                    <a:pt x="0" y="539"/>
                  </a:moveTo>
                  <a:lnTo>
                    <a:pt x="1078" y="539"/>
                  </a:lnTo>
                  <a:lnTo>
                    <a:pt x="539" y="0"/>
                  </a:lnTo>
                  <a:lnTo>
                    <a:pt x="0" y="539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pic>
          <p:nvPicPr>
            <p:cNvPr id="70" name="그림 6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500000">
              <a:off x="3854492" y="2258028"/>
              <a:ext cx="388116" cy="1069056"/>
            </a:xfrm>
            <a:prstGeom prst="rect">
              <a:avLst/>
            </a:prstGeom>
          </p:spPr>
        </p:pic>
        <p:pic>
          <p:nvPicPr>
            <p:cNvPr id="71" name="그림 7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500000">
              <a:off x="3129781" y="2992466"/>
              <a:ext cx="388116" cy="1069056"/>
            </a:xfrm>
            <a:prstGeom prst="rect">
              <a:avLst/>
            </a:prstGeom>
          </p:spPr>
        </p:pic>
        <p:sp>
          <p:nvSpPr>
            <p:cNvPr id="72" name="Freeform 8"/>
            <p:cNvSpPr>
              <a:spLocks/>
            </p:cNvSpPr>
            <p:nvPr/>
          </p:nvSpPr>
          <p:spPr bwMode="auto">
            <a:xfrm>
              <a:off x="3025458" y="3265783"/>
              <a:ext cx="1501280" cy="750640"/>
            </a:xfrm>
            <a:custGeom>
              <a:avLst/>
              <a:gdLst>
                <a:gd name="T0" fmla="*/ 0 w 1078"/>
                <a:gd name="T1" fmla="*/ 539 h 539"/>
                <a:gd name="T2" fmla="*/ 1078 w 1078"/>
                <a:gd name="T3" fmla="*/ 539 h 539"/>
                <a:gd name="T4" fmla="*/ 539 w 1078"/>
                <a:gd name="T5" fmla="*/ 0 h 539"/>
                <a:gd name="T6" fmla="*/ 0 w 1078"/>
                <a:gd name="T7" fmla="*/ 539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78" h="539">
                  <a:moveTo>
                    <a:pt x="0" y="539"/>
                  </a:moveTo>
                  <a:lnTo>
                    <a:pt x="1078" y="539"/>
                  </a:lnTo>
                  <a:lnTo>
                    <a:pt x="539" y="0"/>
                  </a:lnTo>
                  <a:lnTo>
                    <a:pt x="0" y="539"/>
                  </a:lnTo>
                  <a:close/>
                </a:path>
              </a:pathLst>
            </a:custGeom>
            <a:solidFill>
              <a:srgbClr val="342D5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73" name="Freeform 9"/>
            <p:cNvSpPr>
              <a:spLocks/>
            </p:cNvSpPr>
            <p:nvPr/>
          </p:nvSpPr>
          <p:spPr bwMode="auto">
            <a:xfrm>
              <a:off x="3802559" y="2492861"/>
              <a:ext cx="750640" cy="1501280"/>
            </a:xfrm>
            <a:custGeom>
              <a:avLst/>
              <a:gdLst>
                <a:gd name="T0" fmla="*/ 0 w 539"/>
                <a:gd name="T1" fmla="*/ 539 h 1078"/>
                <a:gd name="T2" fmla="*/ 539 w 539"/>
                <a:gd name="T3" fmla="*/ 1078 h 1078"/>
                <a:gd name="T4" fmla="*/ 539 w 539"/>
                <a:gd name="T5" fmla="*/ 0 h 1078"/>
                <a:gd name="T6" fmla="*/ 0 w 539"/>
                <a:gd name="T7" fmla="*/ 539 h 10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9" h="1078">
                  <a:moveTo>
                    <a:pt x="0" y="539"/>
                  </a:moveTo>
                  <a:lnTo>
                    <a:pt x="539" y="1078"/>
                  </a:lnTo>
                  <a:lnTo>
                    <a:pt x="539" y="0"/>
                  </a:lnTo>
                  <a:lnTo>
                    <a:pt x="0" y="539"/>
                  </a:lnTo>
                  <a:close/>
                </a:path>
              </a:pathLst>
            </a:custGeom>
            <a:solidFill>
              <a:srgbClr val="6C4C8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pic>
          <p:nvPicPr>
            <p:cNvPr id="74" name="그림 7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900000" flipH="1" flipV="1">
              <a:off x="3131840" y="4015210"/>
              <a:ext cx="388116" cy="1069056"/>
            </a:xfrm>
            <a:prstGeom prst="rect">
              <a:avLst/>
            </a:prstGeom>
          </p:spPr>
        </p:pic>
        <p:pic>
          <p:nvPicPr>
            <p:cNvPr id="75" name="그림 7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900000" flipH="1" flipV="1">
              <a:off x="3866278" y="4739921"/>
              <a:ext cx="388116" cy="1069056"/>
            </a:xfrm>
            <a:prstGeom prst="rect">
              <a:avLst/>
            </a:prstGeom>
          </p:spPr>
        </p:pic>
        <p:sp>
          <p:nvSpPr>
            <p:cNvPr id="76" name="Freeform 15"/>
            <p:cNvSpPr>
              <a:spLocks/>
            </p:cNvSpPr>
            <p:nvPr/>
          </p:nvSpPr>
          <p:spPr bwMode="auto">
            <a:xfrm>
              <a:off x="3025458" y="4052596"/>
              <a:ext cx="1501280" cy="750640"/>
            </a:xfrm>
            <a:custGeom>
              <a:avLst/>
              <a:gdLst>
                <a:gd name="T0" fmla="*/ 1078 w 1078"/>
                <a:gd name="T1" fmla="*/ 0 h 539"/>
                <a:gd name="T2" fmla="*/ 0 w 1078"/>
                <a:gd name="T3" fmla="*/ 0 h 539"/>
                <a:gd name="T4" fmla="*/ 539 w 1078"/>
                <a:gd name="T5" fmla="*/ 539 h 539"/>
                <a:gd name="T6" fmla="*/ 1078 w 1078"/>
                <a:gd name="T7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78" h="539">
                  <a:moveTo>
                    <a:pt x="1078" y="0"/>
                  </a:moveTo>
                  <a:lnTo>
                    <a:pt x="0" y="0"/>
                  </a:lnTo>
                  <a:lnTo>
                    <a:pt x="539" y="539"/>
                  </a:lnTo>
                  <a:lnTo>
                    <a:pt x="1078" y="0"/>
                  </a:lnTo>
                  <a:close/>
                </a:path>
              </a:pathLst>
            </a:custGeom>
            <a:solidFill>
              <a:srgbClr val="B81A4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77" name="Freeform 17"/>
            <p:cNvSpPr>
              <a:spLocks/>
            </p:cNvSpPr>
            <p:nvPr/>
          </p:nvSpPr>
          <p:spPr bwMode="auto">
            <a:xfrm>
              <a:off x="3802559" y="4074879"/>
              <a:ext cx="750640" cy="1501280"/>
            </a:xfrm>
            <a:custGeom>
              <a:avLst/>
              <a:gdLst>
                <a:gd name="T0" fmla="*/ 0 w 539"/>
                <a:gd name="T1" fmla="*/ 539 h 1078"/>
                <a:gd name="T2" fmla="*/ 539 w 539"/>
                <a:gd name="T3" fmla="*/ 1078 h 1078"/>
                <a:gd name="T4" fmla="*/ 539 w 539"/>
                <a:gd name="T5" fmla="*/ 0 h 1078"/>
                <a:gd name="T6" fmla="*/ 0 w 539"/>
                <a:gd name="T7" fmla="*/ 539 h 10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9" h="1078">
                  <a:moveTo>
                    <a:pt x="0" y="539"/>
                  </a:moveTo>
                  <a:lnTo>
                    <a:pt x="539" y="1078"/>
                  </a:lnTo>
                  <a:lnTo>
                    <a:pt x="539" y="0"/>
                  </a:lnTo>
                  <a:lnTo>
                    <a:pt x="0" y="539"/>
                  </a:lnTo>
                  <a:close/>
                </a:path>
              </a:pathLst>
            </a:custGeom>
            <a:solidFill>
              <a:srgbClr val="DC499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</p:grpSp>
      <p:sp>
        <p:nvSpPr>
          <p:cNvPr id="2" name="텍스트 개체 틀 3"/>
          <p:cNvSpPr>
            <a:spLocks noGrp="1"/>
          </p:cNvSpPr>
          <p:nvPr>
            <p:ph type="body" sz="quarter" idx="10" hasCustomPrompt="1"/>
          </p:nvPr>
        </p:nvSpPr>
        <p:spPr>
          <a:xfrm>
            <a:off x="4492487" y="4074571"/>
            <a:ext cx="3207027" cy="629951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3733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altLang="ko-KR"/>
              <a:t>Thank you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86671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7.xml"/><Relationship Id="rId4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</p:spTree>
    <p:extLst>
      <p:ext uri="{BB962C8B-B14F-4D97-AF65-F5344CB8AC3E}">
        <p14:creationId xmlns:p14="http://schemas.microsoft.com/office/powerpoint/2010/main" val="1912350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</p:sldLayoutIdLst>
  <p:txStyles>
    <p:titleStyle>
      <a:lvl1pPr algn="ctr" defTabSz="1219170" rtl="0" eaLnBrk="1" latinLnBrk="1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1" hangingPunct="1">
        <a:spcBef>
          <a:spcPct val="20000"/>
        </a:spcBef>
        <a:buFont typeface="Arial" panose="020B0604020202020204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1" hangingPunct="1">
        <a:spcBef>
          <a:spcPct val="20000"/>
        </a:spcBef>
        <a:buFont typeface="Arial" panose="020B0604020202020204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1" hangingPunct="1">
        <a:spcBef>
          <a:spcPct val="20000"/>
        </a:spcBef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1" hangingPunct="1">
        <a:spcBef>
          <a:spcPct val="20000"/>
        </a:spcBef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1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1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1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1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</p:spTree>
    <p:extLst>
      <p:ext uri="{BB962C8B-B14F-4D97-AF65-F5344CB8AC3E}">
        <p14:creationId xmlns:p14="http://schemas.microsoft.com/office/powerpoint/2010/main" val="4428064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</p:sldLayoutIdLst>
  <p:txStyles>
    <p:titleStyle>
      <a:lvl1pPr algn="ctr" defTabSz="1219170" rtl="0" eaLnBrk="1" latinLnBrk="1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1" hangingPunct="1">
        <a:spcBef>
          <a:spcPct val="20000"/>
        </a:spcBef>
        <a:buFont typeface="Arial" panose="020B0604020202020204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1" hangingPunct="1">
        <a:spcBef>
          <a:spcPct val="20000"/>
        </a:spcBef>
        <a:buFont typeface="Arial" panose="020B0604020202020204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1" hangingPunct="1">
        <a:spcBef>
          <a:spcPct val="20000"/>
        </a:spcBef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1" hangingPunct="1">
        <a:spcBef>
          <a:spcPct val="20000"/>
        </a:spcBef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1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1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1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1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5.png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텍스트 개체 틀 80"/>
          <p:cNvSpPr>
            <a:spLocks noGrp="1"/>
          </p:cNvSpPr>
          <p:nvPr>
            <p:ph type="body" sz="quarter" idx="10"/>
          </p:nvPr>
        </p:nvSpPr>
        <p:spPr>
          <a:xfrm>
            <a:off x="3791744" y="3005567"/>
            <a:ext cx="7742587" cy="689045"/>
          </a:xfrm>
        </p:spPr>
        <p:txBody>
          <a:bodyPr/>
          <a:lstStyle/>
          <a:p>
            <a:r>
              <a:rPr lang="en-US" altLang="zh-TW" dirty="0"/>
              <a:t>Transfer Learning</a:t>
            </a:r>
            <a:endParaRPr lang="ko-KR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B28745F1-4617-43AC-907B-35EC98788689}"/>
              </a:ext>
            </a:extLst>
          </p:cNvPr>
          <p:cNvSpPr txBox="1"/>
          <p:nvPr/>
        </p:nvSpPr>
        <p:spPr>
          <a:xfrm>
            <a:off x="8293826" y="4066491"/>
            <a:ext cx="21335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Reporter: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張暐杰</a:t>
            </a:r>
          </a:p>
        </p:txBody>
      </p:sp>
    </p:spTree>
    <p:extLst>
      <p:ext uri="{BB962C8B-B14F-4D97-AF65-F5344CB8AC3E}">
        <p14:creationId xmlns:p14="http://schemas.microsoft.com/office/powerpoint/2010/main" val="25411275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CC7120E-A799-48A8-9B9C-8409C5C60E1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algn="l"/>
            <a:r>
              <a:rPr lang="en-US" altLang="zh-TW" i="0" dirty="0">
                <a:solidFill>
                  <a:srgbClr val="333333"/>
                </a:solidFill>
                <a:effectLst/>
                <a:latin typeface="-apple-system"/>
              </a:rPr>
              <a:t>Progressive Neural Network</a:t>
            </a:r>
          </a:p>
          <a:p>
            <a:br>
              <a:rPr lang="en-US" altLang="zh-TW" dirty="0"/>
            </a:br>
            <a:br>
              <a:rPr lang="en-US" altLang="zh-TW" dirty="0"/>
            </a:br>
            <a:endParaRPr lang="en-US" altLang="zh-TW" i="0" dirty="0">
              <a:solidFill>
                <a:srgbClr val="333333"/>
              </a:solidFill>
              <a:effectLst/>
              <a:latin typeface="-apple-system"/>
            </a:endParaRPr>
          </a:p>
          <a:p>
            <a:br>
              <a:rPr lang="en-US" altLang="zh-TW" dirty="0"/>
            </a:br>
            <a:endParaRPr lang="zh-TW" altLang="en-US" dirty="0"/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4B694746-219A-4363-8E22-C948AECEAC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3161" y="1459707"/>
            <a:ext cx="7125677" cy="46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字版面配置區 1">
            <a:extLst>
              <a:ext uri="{FF2B5EF4-FFF2-40B4-BE49-F238E27FC236}">
                <a16:creationId xmlns:a16="http://schemas.microsoft.com/office/drawing/2014/main" id="{62C8D831-7395-4524-9BD8-113341945D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4963" y="158750"/>
            <a:ext cx="11137900" cy="557213"/>
          </a:xfrm>
        </p:spPr>
        <p:txBody>
          <a:bodyPr/>
          <a:lstStyle/>
          <a:p>
            <a:r>
              <a:rPr lang="en-US" altLang="zh-TW" dirty="0"/>
              <a:t>Transfer Learning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en-US" altLang="zh-TW" sz="2800" b="1" i="0" dirty="0">
                <a:solidFill>
                  <a:srgbClr val="333333"/>
                </a:solidFill>
                <a:effectLst/>
                <a:latin typeface="-apple-system"/>
              </a:rPr>
              <a:t>Labelled Source Data , Labelled Target Data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79071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CC7120E-A799-48A8-9B9C-8409C5C60E1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algn="l"/>
            <a:r>
              <a:rPr lang="en-US" altLang="zh-TW" i="0" dirty="0">
                <a:solidFill>
                  <a:srgbClr val="333333"/>
                </a:solidFill>
                <a:effectLst/>
                <a:latin typeface="-apple-system"/>
              </a:rPr>
              <a:t>Domain Adversarial Training</a:t>
            </a:r>
            <a:br>
              <a:rPr lang="en-US" altLang="zh-TW" dirty="0"/>
            </a:br>
            <a:br>
              <a:rPr lang="en-US" altLang="zh-TW" dirty="0"/>
            </a:br>
            <a:endParaRPr lang="en-US" altLang="zh-TW" i="0" dirty="0">
              <a:solidFill>
                <a:srgbClr val="333333"/>
              </a:solidFill>
              <a:effectLst/>
              <a:latin typeface="-apple-system"/>
            </a:endParaRPr>
          </a:p>
          <a:p>
            <a:br>
              <a:rPr lang="en-US" altLang="zh-TW" dirty="0"/>
            </a:br>
            <a:endParaRPr lang="zh-TW" altLang="en-US" dirty="0"/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BAB5FA22-8218-4DF8-958C-2D65296415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4168" y="1300900"/>
            <a:ext cx="7183664" cy="1026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2" name="Picture 6">
            <a:extLst>
              <a:ext uri="{FF2B5EF4-FFF2-40B4-BE49-F238E27FC236}">
                <a16:creationId xmlns:a16="http://schemas.microsoft.com/office/drawing/2014/main" id="{388C4730-1B04-44EE-8402-524D0139A4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2422" y="2533045"/>
            <a:ext cx="8867156" cy="3606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字版面配置區 1">
            <a:extLst>
              <a:ext uri="{FF2B5EF4-FFF2-40B4-BE49-F238E27FC236}">
                <a16:creationId xmlns:a16="http://schemas.microsoft.com/office/drawing/2014/main" id="{D675E38F-43EB-42D9-B587-3DCE07D577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4963" y="158750"/>
            <a:ext cx="11595780" cy="557213"/>
          </a:xfrm>
        </p:spPr>
        <p:txBody>
          <a:bodyPr/>
          <a:lstStyle/>
          <a:p>
            <a:r>
              <a:rPr lang="en-US" altLang="zh-TW" dirty="0"/>
              <a:t>Transfer Learning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en-US" altLang="zh-TW" sz="2800" b="1" i="0" dirty="0">
                <a:solidFill>
                  <a:srgbClr val="333333"/>
                </a:solidFill>
                <a:effectLst/>
                <a:latin typeface="-apple-system"/>
              </a:rPr>
              <a:t>Labelled Source Data , </a:t>
            </a:r>
            <a:r>
              <a:rPr lang="en-US" altLang="zh-TW" sz="2800" b="1" i="0" dirty="0" err="1">
                <a:solidFill>
                  <a:srgbClr val="333333"/>
                </a:solidFill>
                <a:effectLst/>
                <a:latin typeface="-apple-system"/>
              </a:rPr>
              <a:t>Unlabelled</a:t>
            </a:r>
            <a:r>
              <a:rPr lang="en-US" altLang="zh-TW" sz="2800" b="1" i="0" dirty="0">
                <a:solidFill>
                  <a:srgbClr val="333333"/>
                </a:solidFill>
                <a:effectLst/>
                <a:latin typeface="-apple-system"/>
              </a:rPr>
              <a:t> Target Data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165512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C236A37F-9AFB-44D8-8050-4906724CC33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5360" y="158757"/>
            <a:ext cx="11334126" cy="556863"/>
          </a:xfrm>
        </p:spPr>
        <p:txBody>
          <a:bodyPr/>
          <a:lstStyle/>
          <a:p>
            <a:pPr marL="0" marR="0" lvl="0" indent="0" algn="l" defTabSz="121917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3733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ahoma" panose="020B0604030504040204" pitchFamily="34" charset="0"/>
                <a:ea typeface="新細明體" panose="02020500000000000000" pitchFamily="18" charset="-120"/>
                <a:cs typeface="Tahoma" panose="020B0604030504040204" pitchFamily="34" charset="0"/>
              </a:rPr>
              <a:t>Transfer Learning</a:t>
            </a:r>
            <a:r>
              <a:rPr kumimoji="0" lang="en-US" altLang="zh-TW" sz="3733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Tahoma" panose="020B0604030504040204" pitchFamily="34" charset="0"/>
              </a:rPr>
              <a:t>-</a:t>
            </a: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-apple-system"/>
                <a:ea typeface="新細明體" panose="02020500000000000000" pitchFamily="18" charset="-120"/>
                <a:cs typeface="Tahoma" panose="020B0604030504040204" pitchFamily="34" charset="0"/>
              </a:rPr>
              <a:t>Labelled Source Data , </a:t>
            </a:r>
            <a:r>
              <a:rPr kumimoji="0" lang="en-US" altLang="zh-TW" sz="2800" b="1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-apple-system"/>
                <a:ea typeface="新細明體" panose="02020500000000000000" pitchFamily="18" charset="-120"/>
                <a:cs typeface="Tahoma" panose="020B0604030504040204" pitchFamily="34" charset="0"/>
              </a:rPr>
              <a:t>Unlabelled</a:t>
            </a: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-apple-system"/>
                <a:ea typeface="新細明體" panose="02020500000000000000" pitchFamily="18" charset="-120"/>
                <a:cs typeface="Tahoma" panose="020B0604030504040204" pitchFamily="34" charset="0"/>
              </a:rPr>
              <a:t> Target Data</a:t>
            </a:r>
          </a:p>
          <a:p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CC7120E-A799-48A8-9B9C-8409C5C60E1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algn="l"/>
            <a:r>
              <a:rPr lang="en-US" altLang="zh-TW" i="0" dirty="0">
                <a:solidFill>
                  <a:srgbClr val="333333"/>
                </a:solidFill>
                <a:effectLst/>
                <a:latin typeface="-apple-system"/>
              </a:rPr>
              <a:t>Domain Adversarial Training</a:t>
            </a:r>
            <a:br>
              <a:rPr lang="en-US" altLang="zh-TW" dirty="0"/>
            </a:br>
            <a:br>
              <a:rPr lang="en-US" altLang="zh-TW" dirty="0"/>
            </a:br>
            <a:endParaRPr lang="en-US" altLang="zh-TW" i="0" dirty="0">
              <a:solidFill>
                <a:srgbClr val="333333"/>
              </a:solidFill>
              <a:effectLst/>
              <a:latin typeface="-apple-system"/>
            </a:endParaRPr>
          </a:p>
          <a:p>
            <a:br>
              <a:rPr lang="en-US" altLang="zh-TW" dirty="0"/>
            </a:br>
            <a:endParaRPr lang="zh-TW" altLang="en-US" dirty="0"/>
          </a:p>
        </p:txBody>
      </p:sp>
      <p:pic>
        <p:nvPicPr>
          <p:cNvPr id="14344" name="Picture 8">
            <a:extLst>
              <a:ext uri="{FF2B5EF4-FFF2-40B4-BE49-F238E27FC236}">
                <a16:creationId xmlns:a16="http://schemas.microsoft.com/office/drawing/2014/main" id="{5D201681-BC21-48F0-946A-E0938C6B2B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5755" y="1489384"/>
            <a:ext cx="4285263" cy="4991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027D8AB-B2A1-47C4-8CDB-670651EEB5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012" y="1489384"/>
            <a:ext cx="6667500" cy="4991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59993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C236A37F-9AFB-44D8-8050-4906724CC33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5360" y="158757"/>
            <a:ext cx="11508297" cy="556863"/>
          </a:xfrm>
        </p:spPr>
        <p:txBody>
          <a:bodyPr/>
          <a:lstStyle/>
          <a:p>
            <a:r>
              <a:rPr lang="en-US" altLang="zh-TW" dirty="0"/>
              <a:t>Transfer Learning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en-US" altLang="zh-TW" sz="2800" b="1" i="0" dirty="0">
                <a:solidFill>
                  <a:srgbClr val="333333"/>
                </a:solidFill>
                <a:effectLst/>
                <a:latin typeface="-apple-system"/>
              </a:rPr>
              <a:t>Labelled Source Data , </a:t>
            </a:r>
            <a:r>
              <a:rPr lang="en-US" altLang="zh-TW" sz="2800" b="1" i="0" dirty="0" err="1">
                <a:solidFill>
                  <a:srgbClr val="333333"/>
                </a:solidFill>
                <a:effectLst/>
                <a:latin typeface="-apple-system"/>
              </a:rPr>
              <a:t>Unlabelled</a:t>
            </a:r>
            <a:r>
              <a:rPr lang="en-US" altLang="zh-TW" sz="2800" b="1" i="0" dirty="0">
                <a:solidFill>
                  <a:srgbClr val="333333"/>
                </a:solidFill>
                <a:effectLst/>
                <a:latin typeface="-apple-system"/>
              </a:rPr>
              <a:t> Target Data</a:t>
            </a:r>
          </a:p>
          <a:p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CC7120E-A799-48A8-9B9C-8409C5C60E1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algn="l"/>
            <a:r>
              <a:rPr lang="en-US" altLang="zh-TW" i="0" dirty="0">
                <a:solidFill>
                  <a:srgbClr val="333333"/>
                </a:solidFill>
                <a:effectLst/>
                <a:latin typeface="-apple-system"/>
              </a:rPr>
              <a:t>Domain Adversarial Training</a:t>
            </a:r>
            <a:br>
              <a:rPr lang="en-US" altLang="zh-TW" dirty="0"/>
            </a:br>
            <a:br>
              <a:rPr lang="en-US" altLang="zh-TW" dirty="0"/>
            </a:br>
            <a:endParaRPr lang="en-US" altLang="zh-TW" i="0" dirty="0">
              <a:solidFill>
                <a:srgbClr val="333333"/>
              </a:solidFill>
              <a:effectLst/>
              <a:latin typeface="-apple-system"/>
            </a:endParaRPr>
          </a:p>
          <a:p>
            <a:br>
              <a:rPr lang="en-US" altLang="zh-TW" dirty="0"/>
            </a:br>
            <a:endParaRPr lang="zh-TW" altLang="en-US" dirty="0"/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7E0B992C-9F9F-4B25-8D82-151F5DE788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574" y="1459707"/>
            <a:ext cx="11258852" cy="46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52549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C236A37F-9AFB-44D8-8050-4906724CC33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5360" y="158757"/>
            <a:ext cx="11464754" cy="556863"/>
          </a:xfrm>
        </p:spPr>
        <p:txBody>
          <a:bodyPr/>
          <a:lstStyle/>
          <a:p>
            <a:r>
              <a:rPr lang="en-US" altLang="zh-TW" dirty="0"/>
              <a:t>Transfer Learning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en-US" altLang="zh-TW" sz="2800" b="1" i="0" dirty="0">
                <a:solidFill>
                  <a:srgbClr val="333333"/>
                </a:solidFill>
                <a:effectLst/>
                <a:latin typeface="-apple-system"/>
              </a:rPr>
              <a:t>Labelled Source Data , </a:t>
            </a:r>
            <a:r>
              <a:rPr lang="en-US" altLang="zh-TW" sz="2800" b="1" i="0" dirty="0" err="1">
                <a:solidFill>
                  <a:srgbClr val="333333"/>
                </a:solidFill>
                <a:effectLst/>
                <a:latin typeface="-apple-system"/>
              </a:rPr>
              <a:t>Unlabelled</a:t>
            </a:r>
            <a:r>
              <a:rPr lang="en-US" altLang="zh-TW" sz="2800" b="1" i="0" dirty="0">
                <a:solidFill>
                  <a:srgbClr val="333333"/>
                </a:solidFill>
                <a:effectLst/>
                <a:latin typeface="-apple-system"/>
              </a:rPr>
              <a:t> Target Data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CC7120E-A799-48A8-9B9C-8409C5C60E1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algn="l"/>
            <a:r>
              <a:rPr lang="en-US" altLang="zh-TW" i="0" dirty="0">
                <a:solidFill>
                  <a:srgbClr val="333333"/>
                </a:solidFill>
                <a:effectLst/>
                <a:latin typeface="-apple-system"/>
              </a:rPr>
              <a:t>Zero-Shot Learning</a:t>
            </a:r>
          </a:p>
          <a:p>
            <a:br>
              <a:rPr lang="en-US" altLang="zh-TW" dirty="0"/>
            </a:br>
            <a:br>
              <a:rPr lang="en-US" altLang="zh-TW" dirty="0"/>
            </a:br>
            <a:endParaRPr lang="zh-TW" altLang="en-US" dirty="0"/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64313E35-F54D-430C-9AB0-BCF5013A1C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360" y="1313667"/>
            <a:ext cx="8982000" cy="227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>
            <a:extLst>
              <a:ext uri="{FF2B5EF4-FFF2-40B4-BE49-F238E27FC236}">
                <a16:creationId xmlns:a16="http://schemas.microsoft.com/office/drawing/2014/main" id="{1C9CDAFE-70F6-4C00-AC51-532D8CE693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360" y="3590667"/>
            <a:ext cx="3868510" cy="3052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28079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C236A37F-9AFB-44D8-8050-4906724CC33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5360" y="158757"/>
            <a:ext cx="11334126" cy="556863"/>
          </a:xfrm>
        </p:spPr>
        <p:txBody>
          <a:bodyPr/>
          <a:lstStyle/>
          <a:p>
            <a:r>
              <a:rPr lang="en-US" altLang="zh-TW" dirty="0"/>
              <a:t>Transfer Learning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en-US" altLang="zh-TW" sz="2800" b="1" i="0" dirty="0">
                <a:solidFill>
                  <a:srgbClr val="333333"/>
                </a:solidFill>
                <a:effectLst/>
                <a:latin typeface="-apple-system"/>
              </a:rPr>
              <a:t>Labelled Source Data , </a:t>
            </a:r>
            <a:r>
              <a:rPr lang="en-US" altLang="zh-TW" sz="2800" b="1" i="0" dirty="0" err="1">
                <a:solidFill>
                  <a:srgbClr val="333333"/>
                </a:solidFill>
                <a:effectLst/>
                <a:latin typeface="-apple-system"/>
              </a:rPr>
              <a:t>Unlabelled</a:t>
            </a:r>
            <a:r>
              <a:rPr lang="en-US" altLang="zh-TW" sz="2800" b="1" i="0" dirty="0">
                <a:solidFill>
                  <a:srgbClr val="333333"/>
                </a:solidFill>
                <a:effectLst/>
                <a:latin typeface="-apple-system"/>
              </a:rPr>
              <a:t> Target Data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CC7120E-A799-48A8-9B9C-8409C5C60E1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algn="l"/>
            <a:r>
              <a:rPr lang="en-US" altLang="zh-TW" i="0" dirty="0">
                <a:solidFill>
                  <a:srgbClr val="333333"/>
                </a:solidFill>
                <a:effectLst/>
                <a:latin typeface="-apple-system"/>
              </a:rPr>
              <a:t>Zero-Shot Learning</a:t>
            </a:r>
          </a:p>
          <a:p>
            <a:br>
              <a:rPr lang="en-US" altLang="zh-TW" dirty="0"/>
            </a:br>
            <a:br>
              <a:rPr lang="en-US" altLang="zh-TW" dirty="0"/>
            </a:br>
            <a:endParaRPr lang="zh-TW" altLang="en-US" dirty="0"/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3CE3370D-0107-4067-B04C-01317D0CA1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338" y="2184572"/>
            <a:ext cx="5531982" cy="2820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2" name="Picture 4">
            <a:extLst>
              <a:ext uri="{FF2B5EF4-FFF2-40B4-BE49-F238E27FC236}">
                <a16:creationId xmlns:a16="http://schemas.microsoft.com/office/drawing/2014/main" id="{AAF958FD-5776-4FAC-96D2-E5EB585245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6758" y="2184572"/>
            <a:ext cx="5682728" cy="2820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73C6D572-BA3B-420F-9CC5-7248CFA59870}"/>
              </a:ext>
            </a:extLst>
          </p:cNvPr>
          <p:cNvSpPr txBox="1"/>
          <p:nvPr/>
        </p:nvSpPr>
        <p:spPr>
          <a:xfrm>
            <a:off x="1772009" y="5194384"/>
            <a:ext cx="27286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TW" b="1" i="0" dirty="0">
                <a:solidFill>
                  <a:srgbClr val="333333"/>
                </a:solidFill>
                <a:effectLst/>
                <a:latin typeface="inherit"/>
              </a:rPr>
              <a:t>Attribute Embedding    </a:t>
            </a:r>
            <a:endParaRPr lang="zh-TW" altLang="en-US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7337693E-9F86-447E-8EEB-B23DB58F85D1}"/>
              </a:ext>
            </a:extLst>
          </p:cNvPr>
          <p:cNvSpPr txBox="1"/>
          <p:nvPr/>
        </p:nvSpPr>
        <p:spPr>
          <a:xfrm>
            <a:off x="6910067" y="522321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TW" b="1" i="0" dirty="0">
                <a:solidFill>
                  <a:srgbClr val="333333"/>
                </a:solidFill>
                <a:effectLst/>
                <a:latin typeface="-apple-system"/>
              </a:rPr>
              <a:t>Attribute Embedding + Word Embedding</a:t>
            </a:r>
          </a:p>
        </p:txBody>
      </p:sp>
    </p:spTree>
    <p:extLst>
      <p:ext uri="{BB962C8B-B14F-4D97-AF65-F5344CB8AC3E}">
        <p14:creationId xmlns:p14="http://schemas.microsoft.com/office/powerpoint/2010/main" val="35619959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C236A37F-9AFB-44D8-8050-4906724CC33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5360" y="158757"/>
            <a:ext cx="11476952" cy="556863"/>
          </a:xfrm>
        </p:spPr>
        <p:txBody>
          <a:bodyPr/>
          <a:lstStyle/>
          <a:p>
            <a:r>
              <a:rPr lang="en-US" altLang="zh-TW" dirty="0"/>
              <a:t>Transfer Learning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en-US" altLang="zh-TW" sz="2800" b="1" i="0" dirty="0">
                <a:solidFill>
                  <a:srgbClr val="333333"/>
                </a:solidFill>
                <a:effectLst/>
                <a:latin typeface="-apple-system"/>
              </a:rPr>
              <a:t>Labelled Source Data , </a:t>
            </a:r>
            <a:r>
              <a:rPr lang="en-US" altLang="zh-TW" sz="2800" b="1" i="0" dirty="0" err="1">
                <a:solidFill>
                  <a:srgbClr val="333333"/>
                </a:solidFill>
                <a:effectLst/>
                <a:latin typeface="-apple-system"/>
              </a:rPr>
              <a:t>Unlabelled</a:t>
            </a:r>
            <a:r>
              <a:rPr lang="en-US" altLang="zh-TW" sz="2800" b="1" i="0" dirty="0">
                <a:solidFill>
                  <a:srgbClr val="333333"/>
                </a:solidFill>
                <a:effectLst/>
                <a:latin typeface="-apple-system"/>
              </a:rPr>
              <a:t> Target Data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CC7120E-A799-48A8-9B9C-8409C5C60E1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algn="l"/>
            <a:r>
              <a:rPr lang="en-US" altLang="zh-TW" i="0" dirty="0">
                <a:solidFill>
                  <a:srgbClr val="333333"/>
                </a:solidFill>
                <a:effectLst/>
                <a:latin typeface="-apple-system"/>
              </a:rPr>
              <a:t>Zero-Shot Learning</a:t>
            </a:r>
          </a:p>
          <a:p>
            <a:br>
              <a:rPr lang="en-US" altLang="zh-TW" dirty="0"/>
            </a:br>
            <a:br>
              <a:rPr lang="en-US" altLang="zh-TW" dirty="0"/>
            </a:b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4CE46A2-A0E2-47E3-97A2-44DCF6FDE6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351" y="1488132"/>
            <a:ext cx="4758396" cy="771632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DEF8EEC3-8760-4AF9-B6D4-8B183A1960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351" y="2390752"/>
            <a:ext cx="6446099" cy="771632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B31A358B-B96C-495B-9073-469EDC57FA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9350" y="3398161"/>
            <a:ext cx="4060091" cy="888831"/>
          </a:xfrm>
          <a:prstGeom prst="rect">
            <a:avLst/>
          </a:prstGeom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F2BBED30-4D45-4970-BC6F-59C4A05170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2091" y="3318970"/>
            <a:ext cx="6300221" cy="3212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00960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C236A37F-9AFB-44D8-8050-4906724CC33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5360" y="158757"/>
            <a:ext cx="11476952" cy="556863"/>
          </a:xfrm>
        </p:spPr>
        <p:txBody>
          <a:bodyPr/>
          <a:lstStyle/>
          <a:p>
            <a:r>
              <a:rPr lang="en-US" altLang="zh-TW" dirty="0"/>
              <a:t>Transfer Learning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en-US" altLang="zh-TW" sz="2800" b="1" i="0" dirty="0">
                <a:solidFill>
                  <a:srgbClr val="333333"/>
                </a:solidFill>
                <a:effectLst/>
                <a:latin typeface="-apple-system"/>
              </a:rPr>
              <a:t>Labelled Source Data , </a:t>
            </a:r>
            <a:r>
              <a:rPr lang="en-US" altLang="zh-TW" sz="2800" b="1" i="0" dirty="0" err="1">
                <a:solidFill>
                  <a:srgbClr val="333333"/>
                </a:solidFill>
                <a:effectLst/>
                <a:latin typeface="-apple-system"/>
              </a:rPr>
              <a:t>Unlabelled</a:t>
            </a:r>
            <a:r>
              <a:rPr lang="en-US" altLang="zh-TW" sz="2800" b="1" i="0" dirty="0">
                <a:solidFill>
                  <a:srgbClr val="333333"/>
                </a:solidFill>
                <a:effectLst/>
                <a:latin typeface="-apple-system"/>
              </a:rPr>
              <a:t> Target Data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CC7120E-A799-48A8-9B9C-8409C5C60E1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algn="l"/>
            <a:r>
              <a:rPr lang="en-US" altLang="zh-TW" i="0" dirty="0">
                <a:solidFill>
                  <a:srgbClr val="333333"/>
                </a:solidFill>
                <a:effectLst/>
                <a:latin typeface="-apple-system"/>
              </a:rPr>
              <a:t>Convex Combination of Semantic Embedding ( </a:t>
            </a:r>
            <a:r>
              <a:rPr lang="en-US" altLang="zh-TW" i="0" dirty="0" err="1">
                <a:solidFill>
                  <a:srgbClr val="333333"/>
                </a:solidFill>
                <a:effectLst/>
                <a:latin typeface="-apple-system"/>
              </a:rPr>
              <a:t>ConSE</a:t>
            </a:r>
            <a:r>
              <a:rPr lang="en-US" altLang="zh-TW" i="0" dirty="0">
                <a:solidFill>
                  <a:srgbClr val="333333"/>
                </a:solidFill>
                <a:effectLst/>
                <a:latin typeface="-apple-system"/>
              </a:rPr>
              <a:t> )</a:t>
            </a:r>
            <a:br>
              <a:rPr lang="en-US" altLang="zh-TW" dirty="0"/>
            </a:br>
            <a:br>
              <a:rPr lang="en-US" altLang="zh-TW" dirty="0"/>
            </a:br>
            <a:endParaRPr lang="zh-TW" altLang="en-US" dirty="0"/>
          </a:p>
        </p:txBody>
      </p:sp>
      <p:pic>
        <p:nvPicPr>
          <p:cNvPr id="18434" name="Picture 2">
            <a:extLst>
              <a:ext uri="{FF2B5EF4-FFF2-40B4-BE49-F238E27FC236}">
                <a16:creationId xmlns:a16="http://schemas.microsoft.com/office/drawing/2014/main" id="{C79ACCB9-8B9D-4C71-9CEA-F912F6BA45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4156" y="1493385"/>
            <a:ext cx="2695575" cy="482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6" name="Picture 4">
            <a:extLst>
              <a:ext uri="{FF2B5EF4-FFF2-40B4-BE49-F238E27FC236}">
                <a16:creationId xmlns:a16="http://schemas.microsoft.com/office/drawing/2014/main" id="{939A03FA-9C73-444B-ABB3-65FE432CA4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6805" y="2522085"/>
            <a:ext cx="6486525" cy="3800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27432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C236A37F-9AFB-44D8-8050-4906724CC33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5360" y="158757"/>
            <a:ext cx="11343293" cy="556863"/>
          </a:xfrm>
        </p:spPr>
        <p:txBody>
          <a:bodyPr/>
          <a:lstStyle/>
          <a:p>
            <a:r>
              <a:rPr lang="en-US" altLang="zh-TW" dirty="0"/>
              <a:t>Transfer Learning</a:t>
            </a:r>
            <a:r>
              <a:rPr kumimoji="0" lang="en-US" altLang="zh-TW" sz="3733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Tahoma" panose="020B0604030504040204" pitchFamily="34" charset="0"/>
              </a:rPr>
              <a:t>-</a:t>
            </a: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-apple-system"/>
                <a:ea typeface="新細明體" panose="02020500000000000000" pitchFamily="18" charset="-120"/>
                <a:cs typeface="Tahoma" panose="020B0604030504040204" pitchFamily="34" charset="0"/>
              </a:rPr>
              <a:t>Labelled Source Data , </a:t>
            </a:r>
            <a:r>
              <a:rPr kumimoji="0" lang="en-US" altLang="zh-TW" sz="2800" b="1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-apple-system"/>
                <a:ea typeface="新細明體" panose="02020500000000000000" pitchFamily="18" charset="-120"/>
                <a:cs typeface="Tahoma" panose="020B0604030504040204" pitchFamily="34" charset="0"/>
              </a:rPr>
              <a:t>Unlabelled</a:t>
            </a: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-apple-system"/>
                <a:ea typeface="新細明體" panose="02020500000000000000" pitchFamily="18" charset="-120"/>
                <a:cs typeface="Tahoma" panose="020B0604030504040204" pitchFamily="34" charset="0"/>
              </a:rPr>
              <a:t> Target Data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CC7120E-A799-48A8-9B9C-8409C5C60E1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algn="l"/>
            <a:r>
              <a:rPr lang="en-US" altLang="zh-TW" i="0" dirty="0">
                <a:solidFill>
                  <a:srgbClr val="333333"/>
                </a:solidFill>
                <a:effectLst/>
                <a:latin typeface="-apple-system"/>
              </a:rPr>
              <a:t>Zero-Shot Translation</a:t>
            </a:r>
          </a:p>
          <a:p>
            <a:br>
              <a:rPr lang="en-US" altLang="zh-TW" dirty="0"/>
            </a:br>
            <a:br>
              <a:rPr lang="en-US" altLang="zh-TW" dirty="0"/>
            </a:br>
            <a:endParaRPr lang="zh-TW" altLang="en-US" dirty="0"/>
          </a:p>
        </p:txBody>
      </p:sp>
      <p:pic>
        <p:nvPicPr>
          <p:cNvPr id="22530" name="Picture 2">
            <a:extLst>
              <a:ext uri="{FF2B5EF4-FFF2-40B4-BE49-F238E27FC236}">
                <a16:creationId xmlns:a16="http://schemas.microsoft.com/office/drawing/2014/main" id="{59AB51F4-43B4-48D8-AE77-B25240BEB54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468" y="1459707"/>
            <a:ext cx="8851064" cy="46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64474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C236A37F-9AFB-44D8-8050-4906724CC33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5360" y="158757"/>
            <a:ext cx="11439545" cy="556863"/>
          </a:xfrm>
        </p:spPr>
        <p:txBody>
          <a:bodyPr/>
          <a:lstStyle/>
          <a:p>
            <a:r>
              <a:rPr lang="en-US" altLang="zh-TW" dirty="0"/>
              <a:t>Transfer Learning</a:t>
            </a:r>
            <a:r>
              <a:rPr kumimoji="0" lang="en-US" altLang="zh-TW" sz="3733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Tahoma" panose="020B0604030504040204" pitchFamily="34" charset="0"/>
              </a:rPr>
              <a:t>-</a:t>
            </a: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-apple-system"/>
                <a:ea typeface="新細明體" panose="02020500000000000000" pitchFamily="18" charset="-120"/>
                <a:cs typeface="Tahoma" panose="020B0604030504040204" pitchFamily="34" charset="0"/>
              </a:rPr>
              <a:t>Labelled Source Data , </a:t>
            </a:r>
            <a:r>
              <a:rPr kumimoji="0" lang="en-US" altLang="zh-TW" sz="2800" b="1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-apple-system"/>
                <a:ea typeface="新細明體" panose="02020500000000000000" pitchFamily="18" charset="-120"/>
                <a:cs typeface="Tahoma" panose="020B0604030504040204" pitchFamily="34" charset="0"/>
              </a:rPr>
              <a:t>Unlabelled</a:t>
            </a: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-apple-system"/>
                <a:ea typeface="新細明體" panose="02020500000000000000" pitchFamily="18" charset="-120"/>
                <a:cs typeface="Tahoma" panose="020B0604030504040204" pitchFamily="34" charset="0"/>
              </a:rPr>
              <a:t> Target Data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CC7120E-A799-48A8-9B9C-8409C5C60E1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algn="l"/>
            <a:r>
              <a:rPr lang="en-US" altLang="zh-TW" i="0" dirty="0">
                <a:solidFill>
                  <a:srgbClr val="333333"/>
                </a:solidFill>
                <a:effectLst/>
                <a:latin typeface="-apple-system"/>
              </a:rPr>
              <a:t>Zero-Shot Translation</a:t>
            </a:r>
          </a:p>
          <a:p>
            <a:br>
              <a:rPr lang="en-US" altLang="zh-TW" dirty="0"/>
            </a:br>
            <a:br>
              <a:rPr lang="en-US" altLang="zh-TW" dirty="0"/>
            </a:br>
            <a:endParaRPr lang="zh-TW" altLang="en-US" dirty="0"/>
          </a:p>
        </p:txBody>
      </p:sp>
      <p:pic>
        <p:nvPicPr>
          <p:cNvPr id="23554" name="Picture 2">
            <a:extLst>
              <a:ext uri="{FF2B5EF4-FFF2-40B4-BE49-F238E27FC236}">
                <a16:creationId xmlns:a16="http://schemas.microsoft.com/office/drawing/2014/main" id="{75FE3F89-0F71-48C3-8647-9E22B69985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5810" y="1459707"/>
            <a:ext cx="8160380" cy="46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22681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45239BC8-BF17-4021-AC01-5385C1BCEAC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6483" y="469475"/>
            <a:ext cx="11137237" cy="556863"/>
          </a:xfrm>
        </p:spPr>
        <p:txBody>
          <a:bodyPr/>
          <a:lstStyle/>
          <a:p>
            <a:r>
              <a:rPr lang="en-US" altLang="zh-TW" dirty="0"/>
              <a:t>Transfer Learning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簡介</a:t>
            </a:r>
            <a:endParaRPr lang="ko-KR" altLang="en-US" dirty="0">
              <a:latin typeface="標楷體" panose="03000509000000000000" pitchFamily="65" charset="-120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0DEFDDB-CC68-4EC2-AB29-5190AE513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8680" y="1708525"/>
            <a:ext cx="6754639" cy="46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61362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587FC93D-BFFD-460D-83E3-ED373DDE9DB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5360" y="158757"/>
            <a:ext cx="11391419" cy="556863"/>
          </a:xfrm>
        </p:spPr>
        <p:txBody>
          <a:bodyPr/>
          <a:lstStyle/>
          <a:p>
            <a:r>
              <a:rPr lang="en-US" altLang="zh-TW" dirty="0"/>
              <a:t>Transfer Learning</a:t>
            </a:r>
            <a:r>
              <a:rPr kumimoji="0" lang="en-US" altLang="zh-TW" sz="5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Tahoma" panose="020B0604030504040204" pitchFamily="34" charset="0"/>
              </a:rPr>
              <a:t>-</a:t>
            </a: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-apple-system"/>
                <a:ea typeface="新細明體" panose="02020500000000000000" pitchFamily="18" charset="-120"/>
                <a:cs typeface="Tahoma" panose="020B0604030504040204" pitchFamily="34" charset="0"/>
              </a:rPr>
              <a:t>Labelled Source Data , </a:t>
            </a:r>
            <a:r>
              <a:rPr kumimoji="0" lang="en-US" altLang="zh-TW" sz="2800" b="1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-apple-system"/>
                <a:ea typeface="新細明體" panose="02020500000000000000" pitchFamily="18" charset="-120"/>
                <a:cs typeface="Tahoma" panose="020B0604030504040204" pitchFamily="34" charset="0"/>
              </a:rPr>
              <a:t>Unlabelled</a:t>
            </a: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-apple-system"/>
                <a:ea typeface="新細明體" panose="02020500000000000000" pitchFamily="18" charset="-120"/>
                <a:cs typeface="Tahoma" panose="020B0604030504040204" pitchFamily="34" charset="0"/>
              </a:rPr>
              <a:t> Target Data</a:t>
            </a:r>
            <a:endParaRPr lang="zh-TW" altLang="en-US" sz="2800" dirty="0"/>
          </a:p>
          <a:p>
            <a:endParaRPr lang="zh-TW" altLang="en-US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BDD81A36-A010-4598-A4D1-160E1A4276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1916" y="1708525"/>
            <a:ext cx="6788167" cy="46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A1D86E36-C537-4141-94AE-5419EF8D65BD}"/>
              </a:ext>
            </a:extLst>
          </p:cNvPr>
          <p:cNvSpPr/>
          <p:nvPr/>
        </p:nvSpPr>
        <p:spPr>
          <a:xfrm>
            <a:off x="6657474" y="3429000"/>
            <a:ext cx="2832609" cy="2827421"/>
          </a:xfrm>
          <a:prstGeom prst="rect">
            <a:avLst/>
          </a:prstGeom>
          <a:noFill/>
          <a:ln w="762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580341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C236A37F-9AFB-44D8-8050-4906724CC33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Homework</a:t>
            </a:r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ACA0442C-A88F-475E-9836-7E655A18AF3A}"/>
              </a:ext>
            </a:extLst>
          </p:cNvPr>
          <p:cNvSpPr txBox="1"/>
          <p:nvPr/>
        </p:nvSpPr>
        <p:spPr>
          <a:xfrm>
            <a:off x="259945" y="1354349"/>
            <a:ext cx="865781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TW" altLang="en-US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這次的任務是必須讓</a:t>
            </a:r>
            <a:r>
              <a:rPr lang="en-US" altLang="zh-TW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model</a:t>
            </a:r>
            <a:r>
              <a:rPr lang="zh-TW" altLang="en-US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看過真實照片以及標籤，嘗試去預測手畫塗鴉的標籤為何</a:t>
            </a:r>
            <a:endParaRPr lang="en-US" altLang="zh-TW" b="0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l"/>
            <a:r>
              <a:rPr lang="en-US" altLang="zh-TW" dirty="0">
                <a:solidFill>
                  <a:schemeClr val="tx1">
                    <a:lumMod val="95000"/>
                    <a:lumOff val="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Dataset:</a:t>
            </a:r>
            <a:endParaRPr lang="en-US" altLang="zh-TW" b="0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altLang="zh-TW" sz="1800" b="0" i="0" u="none" strike="noStrike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Training : 5000 </a:t>
            </a:r>
            <a:r>
              <a:rPr lang="zh-TW" altLang="en-US" sz="1800" b="0" i="0" u="none" strike="noStrike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張真實圖片 </a:t>
            </a:r>
            <a:r>
              <a:rPr lang="en-US" altLang="zh-TW" sz="1800" b="0" i="0" u="none" strike="noStrike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+ label, 32 x 32 RGB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altLang="zh-TW" sz="1800" b="0" i="0" u="none" strike="noStrike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Testing : 100000 </a:t>
            </a:r>
            <a:r>
              <a:rPr lang="zh-TW" altLang="en-US" sz="1800" b="0" i="0" u="none" strike="noStrike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張手繪圖片，</a:t>
            </a:r>
            <a:r>
              <a:rPr lang="en-US" altLang="zh-TW" sz="1800" b="0" i="0" u="none" strike="noStrike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28 x 28 Gray Scale</a:t>
            </a:r>
          </a:p>
          <a:p>
            <a:pPr marL="285750" indent="-285750" rtl="0" fontAlgn="base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altLang="zh-TW" sz="1800" b="0" i="0" u="none" strike="noStrike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Label: </a:t>
            </a:r>
            <a:r>
              <a:rPr lang="zh-TW" altLang="en-US" sz="1800" b="0" i="0" u="none" strike="noStrike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總共需要預測 </a:t>
            </a:r>
            <a:r>
              <a:rPr lang="en-US" altLang="zh-TW" sz="1800" b="0" i="0" u="none" strike="noStrike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10 </a:t>
            </a:r>
            <a:r>
              <a:rPr lang="zh-TW" altLang="en-US" sz="1800" b="0" i="0" u="none" strike="noStrike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個 </a:t>
            </a:r>
            <a:r>
              <a:rPr lang="en-US" altLang="zh-TW" sz="1800" b="0" i="0" u="none" strike="noStrike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class</a:t>
            </a:r>
            <a:r>
              <a:rPr lang="zh-TW" altLang="en-US" sz="1800" b="0" i="0" u="none" strike="noStrike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，如下圖所示。</a:t>
            </a:r>
          </a:p>
        </p:txBody>
      </p:sp>
      <p:grpSp>
        <p:nvGrpSpPr>
          <p:cNvPr id="20" name="群組 19">
            <a:extLst>
              <a:ext uri="{FF2B5EF4-FFF2-40B4-BE49-F238E27FC236}">
                <a16:creationId xmlns:a16="http://schemas.microsoft.com/office/drawing/2014/main" id="{ABAAF3CE-092E-44D5-91AD-5F436A4C2061}"/>
              </a:ext>
            </a:extLst>
          </p:cNvPr>
          <p:cNvGrpSpPr/>
          <p:nvPr/>
        </p:nvGrpSpPr>
        <p:grpSpPr>
          <a:xfrm>
            <a:off x="335359" y="3062771"/>
            <a:ext cx="11137238" cy="3449062"/>
            <a:chOff x="287232" y="2060026"/>
            <a:chExt cx="11137238" cy="3449062"/>
          </a:xfrm>
        </p:grpSpPr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01B16F0D-5EC9-4501-990F-2F7574F0D02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7233" y="2414230"/>
              <a:ext cx="11137237" cy="1260225"/>
            </a:xfrm>
            <a:prstGeom prst="rect">
              <a:avLst/>
            </a:prstGeom>
          </p:spPr>
        </p:pic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E4318C53-EC49-4E2A-92D6-6E21707748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7232" y="4445021"/>
              <a:ext cx="11137237" cy="1064067"/>
            </a:xfrm>
            <a:prstGeom prst="rect">
              <a:avLst/>
            </a:prstGeom>
          </p:spPr>
        </p:pic>
        <p:sp>
          <p:nvSpPr>
            <p:cNvPr id="17" name="文字方塊 16">
              <a:extLst>
                <a:ext uri="{FF2B5EF4-FFF2-40B4-BE49-F238E27FC236}">
                  <a16:creationId xmlns:a16="http://schemas.microsoft.com/office/drawing/2014/main" id="{CFA4FAE4-FF21-4425-9D5F-25BE9DA3B25F}"/>
                </a:ext>
              </a:extLst>
            </p:cNvPr>
            <p:cNvSpPr txBox="1"/>
            <p:nvPr/>
          </p:nvSpPr>
          <p:spPr>
            <a:xfrm>
              <a:off x="287233" y="2060026"/>
              <a:ext cx="14333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Source data</a:t>
              </a:r>
              <a:endParaRPr lang="zh-TW" altLang="en-US" dirty="0"/>
            </a:p>
          </p:txBody>
        </p:sp>
        <p:sp>
          <p:nvSpPr>
            <p:cNvPr id="19" name="文字方塊 18">
              <a:extLst>
                <a:ext uri="{FF2B5EF4-FFF2-40B4-BE49-F238E27FC236}">
                  <a16:creationId xmlns:a16="http://schemas.microsoft.com/office/drawing/2014/main" id="{9B1F1425-6AE7-4AA3-BB2B-E695570847E7}"/>
                </a:ext>
              </a:extLst>
            </p:cNvPr>
            <p:cNvSpPr txBox="1"/>
            <p:nvPr/>
          </p:nvSpPr>
          <p:spPr>
            <a:xfrm>
              <a:off x="287232" y="4028659"/>
              <a:ext cx="13653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Target data</a:t>
              </a:r>
              <a:endParaRPr lang="zh-TW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6243084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C236A37F-9AFB-44D8-8050-4906724CC33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Homework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E61B2D32-1E3C-4DC9-9AF3-469094CC46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740" y="1561826"/>
            <a:ext cx="3896269" cy="4639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3346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C236A37F-9AFB-44D8-8050-4906724CC33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Homework</a:t>
            </a:r>
            <a:endParaRPr lang="zh-TW" altLang="en-US" dirty="0"/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6A7FC408-1B79-4E75-8701-351E5BDA3E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413" y="1827169"/>
            <a:ext cx="10945753" cy="752580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341B658B-97D5-4AEE-9709-217FE80497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413" y="3730885"/>
            <a:ext cx="3413306" cy="2523145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7B92054C-272B-43FF-BFB3-74129712AC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413" y="2784687"/>
            <a:ext cx="10945753" cy="838317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9C3D5EE2-2810-4290-80B9-49193B5F0E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0719" y="3730885"/>
            <a:ext cx="7532447" cy="1228896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BE6F544D-1C9A-43FA-8549-87A4FF1406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50719" y="5090348"/>
            <a:ext cx="7532447" cy="619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8883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C236A37F-9AFB-44D8-8050-4906724CC33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Homework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536EDEA6-EC1A-40CD-8288-2A0D334A34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571" y="1775030"/>
            <a:ext cx="11164858" cy="819264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223D4A3E-F2CB-42D3-A2C2-3D7A024DD7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181" y="2774395"/>
            <a:ext cx="4766673" cy="349443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69C33607-8DA8-4FF9-811B-254FC0BD6D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4188" y="2777115"/>
            <a:ext cx="6137631" cy="1303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6318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45239BC8-BF17-4021-AC01-5385C1BCEAC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6483" y="469475"/>
            <a:ext cx="11137237" cy="556863"/>
          </a:xfrm>
        </p:spPr>
        <p:txBody>
          <a:bodyPr/>
          <a:lstStyle/>
          <a:p>
            <a:r>
              <a:rPr lang="en-US" altLang="zh-TW" dirty="0"/>
              <a:t>Transfer Learning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簡介</a:t>
            </a:r>
            <a:endParaRPr lang="ko-KR" altLang="en-US" dirty="0">
              <a:latin typeface="標楷體" panose="03000509000000000000" pitchFamily="65" charset="-120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03C79C9E-D82A-4EEF-9A61-F73C870E17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1916" y="1708525"/>
            <a:ext cx="6788167" cy="46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47758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C236A37F-9AFB-44D8-8050-4906724CC33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Transfer Learning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en-US" altLang="zh-TW" sz="2800" b="1" i="0" dirty="0">
                <a:solidFill>
                  <a:srgbClr val="333333"/>
                </a:solidFill>
                <a:effectLst/>
                <a:latin typeface="-apple-system"/>
              </a:rPr>
              <a:t>Labelled Source Data , Labelled Target Data</a:t>
            </a:r>
          </a:p>
          <a:p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CC7120E-A799-48A8-9B9C-8409C5C60E1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TW" i="0" dirty="0">
                <a:solidFill>
                  <a:srgbClr val="333333"/>
                </a:solidFill>
                <a:effectLst/>
                <a:latin typeface="-apple-system"/>
              </a:rPr>
              <a:t>Fine-Tuning</a:t>
            </a:r>
          </a:p>
          <a:p>
            <a:endParaRPr lang="zh-TW" alt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E65DD0A4-63BB-4DA7-B210-29AD40F017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4749" y="1459707"/>
            <a:ext cx="8062501" cy="46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44784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CC7120E-A799-48A8-9B9C-8409C5C60E1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TW" b="0" i="0" dirty="0">
                <a:solidFill>
                  <a:srgbClr val="333333"/>
                </a:solidFill>
                <a:effectLst/>
                <a:latin typeface="-apple-system"/>
              </a:rPr>
              <a:t>Layer Transfer</a:t>
            </a:r>
            <a:endParaRPr lang="zh-TW" altLang="en-US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71F1A61D-4336-4F19-A3E7-5D7E5B3DC0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8817" y="1459707"/>
            <a:ext cx="7850322" cy="46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字版面配置區 1">
            <a:extLst>
              <a:ext uri="{FF2B5EF4-FFF2-40B4-BE49-F238E27FC236}">
                <a16:creationId xmlns:a16="http://schemas.microsoft.com/office/drawing/2014/main" id="{C9F6DD8A-FFDA-490F-86A0-09B188EE35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4963" y="158750"/>
            <a:ext cx="11137900" cy="557213"/>
          </a:xfrm>
        </p:spPr>
        <p:txBody>
          <a:bodyPr/>
          <a:lstStyle/>
          <a:p>
            <a:r>
              <a:rPr lang="en-US" altLang="zh-TW" dirty="0"/>
              <a:t>Transfer Learning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en-US" altLang="zh-TW" sz="2800" b="1" i="0" dirty="0">
                <a:solidFill>
                  <a:srgbClr val="333333"/>
                </a:solidFill>
                <a:effectLst/>
                <a:latin typeface="-apple-system"/>
              </a:rPr>
              <a:t>Labelled Source Data , Labelled Target Data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069087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C236A37F-9AFB-44D8-8050-4906724CC33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Transfer Learning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en-US" altLang="zh-TW" sz="2800" b="1" i="0" dirty="0">
                <a:solidFill>
                  <a:srgbClr val="333333"/>
                </a:solidFill>
                <a:effectLst/>
                <a:latin typeface="-apple-system"/>
              </a:rPr>
              <a:t>Labelled Source Data , Labelled Target Data</a:t>
            </a:r>
          </a:p>
          <a:p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CC7120E-A799-48A8-9B9C-8409C5C60E1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TW" b="0" i="0" dirty="0">
                <a:solidFill>
                  <a:srgbClr val="333333"/>
                </a:solidFill>
                <a:effectLst/>
                <a:latin typeface="-apple-system"/>
              </a:rPr>
              <a:t>Layer Transfer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0AAE659-A46D-440A-80E9-4EFF34EC37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631" y="1881898"/>
            <a:ext cx="5871481" cy="3094203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A6EC1DA4-DE9B-4883-8808-BE4D008DF6AA}"/>
              </a:ext>
            </a:extLst>
          </p:cNvPr>
          <p:cNvSpPr txBox="1"/>
          <p:nvPr/>
        </p:nvSpPr>
        <p:spPr>
          <a:xfrm>
            <a:off x="480631" y="5370866"/>
            <a:ext cx="770458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altLang="zh-TW" b="0" i="0" dirty="0" err="1">
                <a:solidFill>
                  <a:srgbClr val="333333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BnB</a:t>
            </a:r>
            <a:r>
              <a:rPr lang="en-US" altLang="zh-TW" b="0" i="0" dirty="0">
                <a:solidFill>
                  <a:srgbClr val="333333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 : Base B </a:t>
            </a:r>
            <a:r>
              <a:rPr lang="zh-TW" altLang="en-US" b="0" i="0" dirty="0">
                <a:solidFill>
                  <a:srgbClr val="333333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前 </a:t>
            </a:r>
            <a:r>
              <a:rPr lang="en-US" altLang="zh-TW" b="0" i="0" dirty="0">
                <a:solidFill>
                  <a:srgbClr val="333333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n </a:t>
            </a:r>
            <a:r>
              <a:rPr lang="zh-TW" altLang="en-US" b="0" i="0" dirty="0">
                <a:solidFill>
                  <a:srgbClr val="333333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層 </a:t>
            </a:r>
            <a:r>
              <a:rPr lang="en-US" altLang="zh-TW" b="0" i="0" dirty="0">
                <a:solidFill>
                  <a:srgbClr val="333333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Layer </a:t>
            </a:r>
            <a:r>
              <a:rPr lang="zh-TW" altLang="en-US" b="0" i="0" dirty="0">
                <a:solidFill>
                  <a:srgbClr val="333333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固定，重新於 </a:t>
            </a:r>
            <a:r>
              <a:rPr lang="en-US" altLang="zh-TW" b="0" i="0" dirty="0">
                <a:solidFill>
                  <a:srgbClr val="333333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Dataset B </a:t>
            </a:r>
            <a:r>
              <a:rPr lang="zh-TW" altLang="en-US" b="0" i="0" dirty="0">
                <a:solidFill>
                  <a:srgbClr val="333333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訓練後面的 </a:t>
            </a:r>
            <a:r>
              <a:rPr lang="en-US" altLang="zh-TW" b="0" i="0" dirty="0">
                <a:solidFill>
                  <a:srgbClr val="333333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Layer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altLang="zh-TW" b="0" i="0" dirty="0">
              <a:solidFill>
                <a:srgbClr val="333333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TW" b="0" i="0" dirty="0" err="1">
                <a:solidFill>
                  <a:srgbClr val="333333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AnB</a:t>
            </a:r>
            <a:r>
              <a:rPr lang="en-US" altLang="zh-TW" b="0" i="0" dirty="0">
                <a:solidFill>
                  <a:srgbClr val="333333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 : Base A </a:t>
            </a:r>
            <a:r>
              <a:rPr lang="zh-TW" altLang="en-US" b="0" i="0" dirty="0">
                <a:solidFill>
                  <a:srgbClr val="333333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前 </a:t>
            </a:r>
            <a:r>
              <a:rPr lang="en-US" altLang="zh-TW" b="0" i="0" dirty="0">
                <a:solidFill>
                  <a:srgbClr val="333333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n </a:t>
            </a:r>
            <a:r>
              <a:rPr lang="zh-TW" altLang="en-US" b="0" i="0" dirty="0">
                <a:solidFill>
                  <a:srgbClr val="333333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層 </a:t>
            </a:r>
            <a:r>
              <a:rPr lang="en-US" altLang="zh-TW" b="0" i="0" dirty="0">
                <a:solidFill>
                  <a:srgbClr val="333333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Layer </a:t>
            </a:r>
            <a:r>
              <a:rPr lang="zh-TW" altLang="en-US" b="0" i="0" dirty="0">
                <a:solidFill>
                  <a:srgbClr val="333333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固定，重新於 </a:t>
            </a:r>
            <a:r>
              <a:rPr lang="en-US" altLang="zh-TW" b="0" i="0" dirty="0">
                <a:solidFill>
                  <a:srgbClr val="333333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Dataset B </a:t>
            </a:r>
            <a:r>
              <a:rPr lang="zh-TW" altLang="en-US" b="0" i="0" dirty="0">
                <a:solidFill>
                  <a:srgbClr val="333333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訓練後面的 </a:t>
            </a:r>
            <a:r>
              <a:rPr lang="en-US" altLang="zh-TW" b="0" i="0" dirty="0">
                <a:solidFill>
                  <a:srgbClr val="333333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Layer</a:t>
            </a: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239C622E-9E03-44D1-A6FD-FD0D406B16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1896" y="1881897"/>
            <a:ext cx="5451691" cy="3094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8010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CC7120E-A799-48A8-9B9C-8409C5C60E1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TW" b="0" i="0" dirty="0">
                <a:solidFill>
                  <a:srgbClr val="333333"/>
                </a:solidFill>
                <a:effectLst/>
                <a:latin typeface="-apple-system"/>
              </a:rPr>
              <a:t>Layer Transfer</a:t>
            </a:r>
            <a:endParaRPr lang="zh-TW" altLang="en-US" dirty="0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666B1410-7C68-41FC-AD92-48673C4C6E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6478" y="1459707"/>
            <a:ext cx="6695000" cy="46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字版面配置區 1">
            <a:extLst>
              <a:ext uri="{FF2B5EF4-FFF2-40B4-BE49-F238E27FC236}">
                <a16:creationId xmlns:a16="http://schemas.microsoft.com/office/drawing/2014/main" id="{06E989F5-6B70-4B2D-89E9-2687F008ED6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4963" y="158750"/>
            <a:ext cx="11137900" cy="557213"/>
          </a:xfrm>
        </p:spPr>
        <p:txBody>
          <a:bodyPr/>
          <a:lstStyle/>
          <a:p>
            <a:r>
              <a:rPr lang="en-US" altLang="zh-TW" dirty="0"/>
              <a:t>Transfer Learning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en-US" altLang="zh-TW" sz="2800" b="1" i="0" dirty="0">
                <a:solidFill>
                  <a:srgbClr val="333333"/>
                </a:solidFill>
                <a:effectLst/>
                <a:latin typeface="-apple-system"/>
              </a:rPr>
              <a:t>Labelled Source Data , Labelled Target Data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098242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CC7120E-A799-48A8-9B9C-8409C5C60E1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algn="l"/>
            <a:r>
              <a:rPr lang="en-US" altLang="zh-TW" i="0" dirty="0">
                <a:solidFill>
                  <a:srgbClr val="333333"/>
                </a:solidFill>
                <a:effectLst/>
                <a:latin typeface="-apple-system"/>
              </a:rPr>
              <a:t>Multitask Learning</a:t>
            </a:r>
          </a:p>
          <a:p>
            <a:br>
              <a:rPr lang="en-US" altLang="zh-TW" dirty="0"/>
            </a:br>
            <a:endParaRPr lang="zh-TW" altLang="en-US" dirty="0"/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4F4D12AF-0E51-4902-991A-9E38EFAA01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9350" y="1459707"/>
            <a:ext cx="7989255" cy="46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字版面配置區 1">
            <a:extLst>
              <a:ext uri="{FF2B5EF4-FFF2-40B4-BE49-F238E27FC236}">
                <a16:creationId xmlns:a16="http://schemas.microsoft.com/office/drawing/2014/main" id="{7CD346B1-DA71-4BFB-BFF4-692C65AE73E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4963" y="158750"/>
            <a:ext cx="11137900" cy="557213"/>
          </a:xfrm>
        </p:spPr>
        <p:txBody>
          <a:bodyPr/>
          <a:lstStyle/>
          <a:p>
            <a:r>
              <a:rPr lang="en-US" altLang="zh-TW" dirty="0"/>
              <a:t>Transfer Learning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en-US" altLang="zh-TW" sz="2800" b="1" i="0" dirty="0">
                <a:solidFill>
                  <a:srgbClr val="333333"/>
                </a:solidFill>
                <a:effectLst/>
                <a:latin typeface="-apple-system"/>
              </a:rPr>
              <a:t>Labelled Source Data , Labelled Target Data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326239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CC7120E-A799-48A8-9B9C-8409C5C60E1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algn="l"/>
            <a:r>
              <a:rPr lang="en-US" altLang="zh-TW" i="0" dirty="0">
                <a:solidFill>
                  <a:srgbClr val="333333"/>
                </a:solidFill>
                <a:effectLst/>
                <a:latin typeface="-apple-system"/>
              </a:rPr>
              <a:t>Multitask Learning</a:t>
            </a:r>
          </a:p>
          <a:p>
            <a:br>
              <a:rPr lang="en-US" altLang="zh-TW" dirty="0"/>
            </a:br>
            <a:endParaRPr lang="zh-TW" altLang="en-US" dirty="0"/>
          </a:p>
        </p:txBody>
      </p:sp>
      <p:pic>
        <p:nvPicPr>
          <p:cNvPr id="12292" name="Picture 4">
            <a:extLst>
              <a:ext uri="{FF2B5EF4-FFF2-40B4-BE49-F238E27FC236}">
                <a16:creationId xmlns:a16="http://schemas.microsoft.com/office/drawing/2014/main" id="{DC10E543-CF0A-4C4E-A077-F9B53D35BF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5907" y="1459707"/>
            <a:ext cx="7720186" cy="46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字版面配置區 1">
            <a:extLst>
              <a:ext uri="{FF2B5EF4-FFF2-40B4-BE49-F238E27FC236}">
                <a16:creationId xmlns:a16="http://schemas.microsoft.com/office/drawing/2014/main" id="{3BE114BF-75B2-48E8-8F14-CC99464B34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4963" y="158750"/>
            <a:ext cx="11137900" cy="557213"/>
          </a:xfrm>
        </p:spPr>
        <p:txBody>
          <a:bodyPr/>
          <a:lstStyle/>
          <a:p>
            <a:r>
              <a:rPr lang="en-US" altLang="zh-TW" dirty="0"/>
              <a:t>Transfer Learning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en-US" altLang="zh-TW" sz="2800" b="1" i="0" dirty="0">
                <a:solidFill>
                  <a:srgbClr val="333333"/>
                </a:solidFill>
                <a:effectLst/>
                <a:latin typeface="-apple-system"/>
              </a:rPr>
              <a:t>Labelled Source Data , Labelled Target Data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594588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디자인 1">
      <a:dk1>
        <a:sysClr val="windowText" lastClr="000000"/>
      </a:dk1>
      <a:lt1>
        <a:sysClr val="window" lastClr="FFFFFF"/>
      </a:lt1>
      <a:dk2>
        <a:srgbClr val="B6D345"/>
      </a:dk2>
      <a:lt2>
        <a:srgbClr val="1B9C77"/>
      </a:lt2>
      <a:accent1>
        <a:srgbClr val="9CC4AE"/>
      </a:accent1>
      <a:accent2>
        <a:srgbClr val="0D4677"/>
      </a:accent2>
      <a:accent3>
        <a:srgbClr val="ECAF45"/>
      </a:accent3>
      <a:accent4>
        <a:srgbClr val="F8E45E"/>
      </a:accent4>
      <a:accent5>
        <a:srgbClr val="E03646"/>
      </a:accent5>
      <a:accent6>
        <a:srgbClr val="F58345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Office 테마">
  <a:themeElements>
    <a:clrScheme name="디자인 1">
      <a:dk1>
        <a:sysClr val="windowText" lastClr="000000"/>
      </a:dk1>
      <a:lt1>
        <a:sysClr val="window" lastClr="FFFFFF"/>
      </a:lt1>
      <a:dk2>
        <a:srgbClr val="B6D345"/>
      </a:dk2>
      <a:lt2>
        <a:srgbClr val="1B9C77"/>
      </a:lt2>
      <a:accent1>
        <a:srgbClr val="9CC4AE"/>
      </a:accent1>
      <a:accent2>
        <a:srgbClr val="0D4677"/>
      </a:accent2>
      <a:accent3>
        <a:srgbClr val="ECAF45"/>
      </a:accent3>
      <a:accent4>
        <a:srgbClr val="F8E45E"/>
      </a:accent4>
      <a:accent5>
        <a:srgbClr val="E03646"/>
      </a:accent5>
      <a:accent6>
        <a:srgbClr val="F58345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1534</TotalTime>
  <Words>330</Words>
  <Application>Microsoft Office PowerPoint</Application>
  <PresentationFormat>寬螢幕</PresentationFormat>
  <Paragraphs>65</Paragraphs>
  <Slides>24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24</vt:i4>
      </vt:variant>
    </vt:vector>
  </HeadingPairs>
  <TitlesOfParts>
    <vt:vector size="34" baseType="lpstr">
      <vt:lpstr>-apple-system</vt:lpstr>
      <vt:lpstr>inherit</vt:lpstr>
      <vt:lpstr>맑은 고딕</vt:lpstr>
      <vt:lpstr>微軟正黑體</vt:lpstr>
      <vt:lpstr>標楷體</vt:lpstr>
      <vt:lpstr>Arial</vt:lpstr>
      <vt:lpstr>Calibri</vt:lpstr>
      <vt:lpstr>Tahoma</vt:lpstr>
      <vt:lpstr>Office 테마</vt:lpstr>
      <vt:lpstr>2_Office 테마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>http://www.ypppt.com/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ypppt</dc:creator>
  <cp:keywords>http:/www.ypppt.com</cp:keywords>
  <dc:description>http://www.ypppt.com/</dc:description>
  <cp:lastModifiedBy>6105 Yuuki</cp:lastModifiedBy>
  <cp:revision>47</cp:revision>
  <dcterms:created xsi:type="dcterms:W3CDTF">2017-03-02T08:50:23Z</dcterms:created>
  <dcterms:modified xsi:type="dcterms:W3CDTF">2023-07-23T02:06:32Z</dcterms:modified>
</cp:coreProperties>
</file>